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80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8" r:id="rId24"/>
    <p:sldId id="279" r:id="rId25"/>
    <p:sldId id="271" r:id="rId2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592A3-4908-4AC6-BE87-59342AF10E04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ACB1B-90DD-49BE-9427-62F5C4179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89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95B8BD-D8DC-4183-BD0B-064C4D1F7933}" type="datetimeFigureOut">
              <a:rPr lang="en-CA" smtClean="0"/>
              <a:pPr/>
              <a:t>30/11/2015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8BCB366-DA64-4875-8DE7-DF55E6EE33A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3451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CB366-DA64-4875-8DE7-DF55E6EE33A0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4697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</p:grp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93F174-8E89-4FE6-A41F-72C93ACE6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B0153-193D-432E-AF8E-D3A687123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407C1-C631-4D4E-B28C-8B86A4E716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92E9F-EE00-4E56-9FAD-48A0202CD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C8AF8-2015-4BE0-B3C8-6CD969318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5F542-C6A7-4027-8C5A-FF26CD595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49782-188E-465D-BC9A-ACA3CADB1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4363E-B855-4040-99B6-22D9B9144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01F05-9951-48CA-8B80-578FACDA6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D2051-578C-4631-A587-F0732303D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689DF-7125-4BCB-BBE0-DCF77CB22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409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</p:grp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C2F48D5-D58F-446D-BA75-D5353C508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0" grpId="0"/>
      <p:bldP spid="411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1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1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1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1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1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youtube.com/watch?v=fMK1ftad1J8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teJfuKdzbOo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Types of </a:t>
            </a:r>
            <a:br>
              <a:rPr lang="en-US" dirty="0" smtClean="0"/>
            </a:br>
            <a:r>
              <a:rPr lang="en-US" dirty="0" smtClean="0"/>
              <a:t>Musical Groups</a:t>
            </a:r>
            <a:br>
              <a:rPr lang="en-US" dirty="0" smtClean="0"/>
            </a:br>
            <a:r>
              <a:rPr lang="en-US" dirty="0" smtClean="0"/>
              <a:t>and Ensembles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Woodwinds in a </a:t>
            </a:r>
            <a:br>
              <a:rPr lang="en-US" smtClean="0"/>
            </a:br>
            <a:r>
              <a:rPr lang="en-US" smtClean="0"/>
              <a:t>Concert Band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Piccolo and flute</a:t>
            </a:r>
          </a:p>
          <a:p>
            <a:pPr eaLnBrk="1" hangingPunct="1">
              <a:defRPr/>
            </a:pPr>
            <a:r>
              <a:rPr lang="en-US" smtClean="0"/>
              <a:t>Clarinet and bass clarinet</a:t>
            </a:r>
          </a:p>
          <a:p>
            <a:pPr eaLnBrk="1" hangingPunct="1">
              <a:defRPr/>
            </a:pPr>
            <a:r>
              <a:rPr lang="en-US" smtClean="0"/>
              <a:t>Oboe and bassoon (not usually english horn or double bassoon)</a:t>
            </a:r>
          </a:p>
          <a:p>
            <a:pPr eaLnBrk="1" hangingPunct="1">
              <a:defRPr/>
            </a:pPr>
            <a:r>
              <a:rPr lang="en-US" u="sng" smtClean="0">
                <a:effectLst/>
              </a:rPr>
              <a:t>Saxophones</a:t>
            </a:r>
            <a:r>
              <a:rPr lang="en-US" smtClean="0"/>
              <a:t> – soprano, alto, tenor, baritone</a:t>
            </a:r>
          </a:p>
        </p:txBody>
      </p:sp>
      <p:pic>
        <p:nvPicPr>
          <p:cNvPr id="7172" name="Picture 4" descr="MCj029210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4953000"/>
            <a:ext cx="1822450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MARTInkShape-10"/>
          <p:cNvSpPr/>
          <p:nvPr/>
        </p:nvSpPr>
        <p:spPr bwMode="auto">
          <a:xfrm>
            <a:off x="4955977" y="3375422"/>
            <a:ext cx="3223618" cy="98227"/>
          </a:xfrm>
          <a:custGeom>
            <a:avLst/>
            <a:gdLst/>
            <a:ahLst/>
            <a:cxnLst/>
            <a:rect l="0" t="0" r="0" b="0"/>
            <a:pathLst>
              <a:path w="3223618" h="98227">
                <a:moveTo>
                  <a:pt x="0" y="0"/>
                </a:moveTo>
                <a:lnTo>
                  <a:pt x="31787" y="7068"/>
                </a:lnTo>
                <a:lnTo>
                  <a:pt x="57783" y="8102"/>
                </a:lnTo>
                <a:lnTo>
                  <a:pt x="99103" y="8562"/>
                </a:lnTo>
                <a:lnTo>
                  <a:pt x="139295" y="11412"/>
                </a:lnTo>
                <a:lnTo>
                  <a:pt x="177003" y="14994"/>
                </a:lnTo>
                <a:lnTo>
                  <a:pt x="213605" y="16586"/>
                </a:lnTo>
                <a:lnTo>
                  <a:pt x="252362" y="17293"/>
                </a:lnTo>
                <a:lnTo>
                  <a:pt x="292739" y="17607"/>
                </a:lnTo>
                <a:lnTo>
                  <a:pt x="333835" y="17748"/>
                </a:lnTo>
                <a:lnTo>
                  <a:pt x="377897" y="20456"/>
                </a:lnTo>
                <a:lnTo>
                  <a:pt x="400760" y="22567"/>
                </a:lnTo>
                <a:lnTo>
                  <a:pt x="444683" y="24912"/>
                </a:lnTo>
                <a:lnTo>
                  <a:pt x="487355" y="25955"/>
                </a:lnTo>
                <a:lnTo>
                  <a:pt x="529472" y="26418"/>
                </a:lnTo>
                <a:lnTo>
                  <a:pt x="573987" y="26624"/>
                </a:lnTo>
                <a:lnTo>
                  <a:pt x="596971" y="26679"/>
                </a:lnTo>
                <a:lnTo>
                  <a:pt x="641029" y="26740"/>
                </a:lnTo>
                <a:lnTo>
                  <a:pt x="684752" y="26767"/>
                </a:lnTo>
                <a:lnTo>
                  <a:pt x="707525" y="26774"/>
                </a:lnTo>
                <a:lnTo>
                  <a:pt x="730644" y="26779"/>
                </a:lnTo>
                <a:lnTo>
                  <a:pt x="774853" y="29431"/>
                </a:lnTo>
                <a:lnTo>
                  <a:pt x="818644" y="32924"/>
                </a:lnTo>
                <a:lnTo>
                  <a:pt x="841435" y="33855"/>
                </a:lnTo>
                <a:lnTo>
                  <a:pt x="864565" y="34476"/>
                </a:lnTo>
                <a:lnTo>
                  <a:pt x="887924" y="34890"/>
                </a:lnTo>
                <a:lnTo>
                  <a:pt x="911433" y="35167"/>
                </a:lnTo>
                <a:lnTo>
                  <a:pt x="935044" y="35350"/>
                </a:lnTo>
                <a:lnTo>
                  <a:pt x="957729" y="35473"/>
                </a:lnTo>
                <a:lnTo>
                  <a:pt x="1001457" y="35610"/>
                </a:lnTo>
                <a:lnTo>
                  <a:pt x="1044042" y="38316"/>
                </a:lnTo>
                <a:lnTo>
                  <a:pt x="1086120" y="41834"/>
                </a:lnTo>
                <a:lnTo>
                  <a:pt x="1127973" y="43398"/>
                </a:lnTo>
                <a:lnTo>
                  <a:pt x="1169725" y="41447"/>
                </a:lnTo>
                <a:lnTo>
                  <a:pt x="1211432" y="38264"/>
                </a:lnTo>
                <a:lnTo>
                  <a:pt x="1253120" y="36850"/>
                </a:lnTo>
                <a:lnTo>
                  <a:pt x="1292152" y="36222"/>
                </a:lnTo>
                <a:lnTo>
                  <a:pt x="1330337" y="35942"/>
                </a:lnTo>
                <a:lnTo>
                  <a:pt x="1370459" y="35818"/>
                </a:lnTo>
                <a:lnTo>
                  <a:pt x="1411441" y="35763"/>
                </a:lnTo>
                <a:lnTo>
                  <a:pt x="1452807" y="34746"/>
                </a:lnTo>
                <a:lnTo>
                  <a:pt x="1494342" y="30987"/>
                </a:lnTo>
                <a:lnTo>
                  <a:pt x="1533308" y="28655"/>
                </a:lnTo>
                <a:lnTo>
                  <a:pt x="1570470" y="27618"/>
                </a:lnTo>
                <a:lnTo>
                  <a:pt x="1606830" y="27158"/>
                </a:lnTo>
                <a:lnTo>
                  <a:pt x="1645479" y="26952"/>
                </a:lnTo>
                <a:lnTo>
                  <a:pt x="1684816" y="26862"/>
                </a:lnTo>
                <a:lnTo>
                  <a:pt x="1722143" y="26821"/>
                </a:lnTo>
                <a:lnTo>
                  <a:pt x="1761222" y="24158"/>
                </a:lnTo>
                <a:lnTo>
                  <a:pt x="1801742" y="20658"/>
                </a:lnTo>
                <a:lnTo>
                  <a:pt x="1842901" y="19103"/>
                </a:lnTo>
                <a:lnTo>
                  <a:pt x="1884346" y="21058"/>
                </a:lnTo>
                <a:lnTo>
                  <a:pt x="1924925" y="24242"/>
                </a:lnTo>
                <a:lnTo>
                  <a:pt x="1962803" y="25657"/>
                </a:lnTo>
                <a:lnTo>
                  <a:pt x="2002127" y="26286"/>
                </a:lnTo>
                <a:lnTo>
                  <a:pt x="2041764" y="26565"/>
                </a:lnTo>
                <a:lnTo>
                  <a:pt x="2079224" y="26690"/>
                </a:lnTo>
                <a:lnTo>
                  <a:pt x="2118363" y="26745"/>
                </a:lnTo>
                <a:lnTo>
                  <a:pt x="2157916" y="26770"/>
                </a:lnTo>
                <a:lnTo>
                  <a:pt x="2195338" y="26780"/>
                </a:lnTo>
                <a:lnTo>
                  <a:pt x="2231815" y="29431"/>
                </a:lnTo>
                <a:lnTo>
                  <a:pt x="2267871" y="32924"/>
                </a:lnTo>
                <a:lnTo>
                  <a:pt x="2303740" y="34476"/>
                </a:lnTo>
                <a:lnTo>
                  <a:pt x="2336879" y="37812"/>
                </a:lnTo>
                <a:lnTo>
                  <a:pt x="2378135" y="45268"/>
                </a:lnTo>
                <a:lnTo>
                  <a:pt x="2417147" y="51116"/>
                </a:lnTo>
                <a:lnTo>
                  <a:pt x="2448467" y="52484"/>
                </a:lnTo>
                <a:lnTo>
                  <a:pt x="2478924" y="53092"/>
                </a:lnTo>
                <a:lnTo>
                  <a:pt x="2508997" y="53362"/>
                </a:lnTo>
                <a:lnTo>
                  <a:pt x="2538899" y="54474"/>
                </a:lnTo>
                <a:lnTo>
                  <a:pt x="2568725" y="58276"/>
                </a:lnTo>
                <a:lnTo>
                  <a:pt x="2598517" y="60627"/>
                </a:lnTo>
                <a:lnTo>
                  <a:pt x="2640535" y="61950"/>
                </a:lnTo>
                <a:lnTo>
                  <a:pt x="2678120" y="64988"/>
                </a:lnTo>
                <a:lnTo>
                  <a:pt x="2717037" y="69527"/>
                </a:lnTo>
                <a:lnTo>
                  <a:pt x="2747447" y="70588"/>
                </a:lnTo>
                <a:lnTo>
                  <a:pt x="2784113" y="71060"/>
                </a:lnTo>
                <a:lnTo>
                  <a:pt x="2815623" y="71270"/>
                </a:lnTo>
                <a:lnTo>
                  <a:pt x="2844841" y="71363"/>
                </a:lnTo>
                <a:lnTo>
                  <a:pt x="2877670" y="71404"/>
                </a:lnTo>
                <a:lnTo>
                  <a:pt x="2912105" y="71423"/>
                </a:lnTo>
                <a:lnTo>
                  <a:pt x="2945269" y="71431"/>
                </a:lnTo>
                <a:lnTo>
                  <a:pt x="2985260" y="72428"/>
                </a:lnTo>
                <a:lnTo>
                  <a:pt x="3019377" y="77573"/>
                </a:lnTo>
                <a:lnTo>
                  <a:pt x="3049500" y="79126"/>
                </a:lnTo>
                <a:lnTo>
                  <a:pt x="3082732" y="82461"/>
                </a:lnTo>
                <a:lnTo>
                  <a:pt x="3115361" y="86259"/>
                </a:lnTo>
                <a:lnTo>
                  <a:pt x="3156043" y="88396"/>
                </a:lnTo>
                <a:lnTo>
                  <a:pt x="3223617" y="98226"/>
                </a:lnTo>
              </a:path>
            </a:pathLst>
          </a:cu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SMARTInkShape-11"/>
          <p:cNvSpPr/>
          <p:nvPr/>
        </p:nvSpPr>
        <p:spPr bwMode="auto">
          <a:xfrm>
            <a:off x="1312664" y="3834623"/>
            <a:ext cx="4509493" cy="67651"/>
          </a:xfrm>
          <a:custGeom>
            <a:avLst/>
            <a:gdLst/>
            <a:ahLst/>
            <a:cxnLst/>
            <a:rect l="0" t="0" r="0" b="0"/>
            <a:pathLst>
              <a:path w="4509493" h="67651">
                <a:moveTo>
                  <a:pt x="4509492" y="67650"/>
                </a:moveTo>
                <a:lnTo>
                  <a:pt x="4485129" y="61514"/>
                </a:lnTo>
                <a:lnTo>
                  <a:pt x="4443403" y="58556"/>
                </a:lnTo>
                <a:lnTo>
                  <a:pt x="4399180" y="52829"/>
                </a:lnTo>
                <a:lnTo>
                  <a:pt x="4369514" y="51141"/>
                </a:lnTo>
                <a:lnTo>
                  <a:pt x="4337147" y="50391"/>
                </a:lnTo>
                <a:lnTo>
                  <a:pt x="4303910" y="49066"/>
                </a:lnTo>
                <a:lnTo>
                  <a:pt x="4272601" y="45169"/>
                </a:lnTo>
                <a:lnTo>
                  <a:pt x="4239504" y="42776"/>
                </a:lnTo>
                <a:lnTo>
                  <a:pt x="4203959" y="40720"/>
                </a:lnTo>
                <a:lnTo>
                  <a:pt x="4165009" y="36499"/>
                </a:lnTo>
                <a:lnTo>
                  <a:pt x="4127193" y="33961"/>
                </a:lnTo>
                <a:lnTo>
                  <a:pt x="4089550" y="32834"/>
                </a:lnTo>
                <a:lnTo>
                  <a:pt x="4049669" y="32332"/>
                </a:lnTo>
                <a:lnTo>
                  <a:pt x="4008793" y="32110"/>
                </a:lnTo>
                <a:lnTo>
                  <a:pt x="3967475" y="31019"/>
                </a:lnTo>
                <a:lnTo>
                  <a:pt x="3925960" y="27227"/>
                </a:lnTo>
                <a:lnTo>
                  <a:pt x="3884358" y="24879"/>
                </a:lnTo>
                <a:lnTo>
                  <a:pt x="3842717" y="23836"/>
                </a:lnTo>
                <a:lnTo>
                  <a:pt x="3801060" y="23373"/>
                </a:lnTo>
                <a:lnTo>
                  <a:pt x="3756748" y="23167"/>
                </a:lnTo>
                <a:lnTo>
                  <a:pt x="3733819" y="23112"/>
                </a:lnTo>
                <a:lnTo>
                  <a:pt x="3689821" y="23051"/>
                </a:lnTo>
                <a:lnTo>
                  <a:pt x="3648108" y="23024"/>
                </a:lnTo>
                <a:lnTo>
                  <a:pt x="3609725" y="23012"/>
                </a:lnTo>
                <a:lnTo>
                  <a:pt x="3567531" y="23006"/>
                </a:lnTo>
                <a:lnTo>
                  <a:pt x="3523311" y="23004"/>
                </a:lnTo>
                <a:lnTo>
                  <a:pt x="3480507" y="23003"/>
                </a:lnTo>
                <a:lnTo>
                  <a:pt x="3438332" y="23002"/>
                </a:lnTo>
                <a:lnTo>
                  <a:pt x="3395445" y="23002"/>
                </a:lnTo>
                <a:lnTo>
                  <a:pt x="3372895" y="23002"/>
                </a:lnTo>
                <a:lnTo>
                  <a:pt x="3349925" y="23002"/>
                </a:lnTo>
                <a:lnTo>
                  <a:pt x="3326674" y="23002"/>
                </a:lnTo>
                <a:lnTo>
                  <a:pt x="3303236" y="23002"/>
                </a:lnTo>
                <a:lnTo>
                  <a:pt x="3279673" y="23002"/>
                </a:lnTo>
                <a:lnTo>
                  <a:pt x="3257019" y="23002"/>
                </a:lnTo>
                <a:lnTo>
                  <a:pt x="3213327" y="23002"/>
                </a:lnTo>
                <a:lnTo>
                  <a:pt x="3190960" y="23002"/>
                </a:lnTo>
                <a:lnTo>
                  <a:pt x="3168111" y="23002"/>
                </a:lnTo>
                <a:lnTo>
                  <a:pt x="3144941" y="23002"/>
                </a:lnTo>
                <a:lnTo>
                  <a:pt x="3100676" y="23002"/>
                </a:lnTo>
                <a:lnTo>
                  <a:pt x="3057852" y="22010"/>
                </a:lnTo>
                <a:lnTo>
                  <a:pt x="3015668" y="18262"/>
                </a:lnTo>
                <a:lnTo>
                  <a:pt x="2971123" y="15934"/>
                </a:lnTo>
                <a:lnTo>
                  <a:pt x="2948131" y="15313"/>
                </a:lnTo>
                <a:lnTo>
                  <a:pt x="2924866" y="14900"/>
                </a:lnTo>
                <a:lnTo>
                  <a:pt x="2901418" y="14624"/>
                </a:lnTo>
                <a:lnTo>
                  <a:pt x="2877849" y="14440"/>
                </a:lnTo>
                <a:lnTo>
                  <a:pt x="2855191" y="14317"/>
                </a:lnTo>
                <a:lnTo>
                  <a:pt x="2811495" y="14181"/>
                </a:lnTo>
                <a:lnTo>
                  <a:pt x="2768923" y="11475"/>
                </a:lnTo>
                <a:lnTo>
                  <a:pt x="2726851" y="7957"/>
                </a:lnTo>
                <a:lnTo>
                  <a:pt x="2685002" y="6393"/>
                </a:lnTo>
                <a:lnTo>
                  <a:pt x="2643251" y="5698"/>
                </a:lnTo>
                <a:lnTo>
                  <a:pt x="2601544" y="5390"/>
                </a:lnTo>
                <a:lnTo>
                  <a:pt x="2559856" y="5253"/>
                </a:lnTo>
                <a:lnTo>
                  <a:pt x="2518178" y="5191"/>
                </a:lnTo>
                <a:lnTo>
                  <a:pt x="2477495" y="5164"/>
                </a:lnTo>
                <a:lnTo>
                  <a:pt x="2439570" y="5152"/>
                </a:lnTo>
                <a:lnTo>
                  <a:pt x="2402870" y="2501"/>
                </a:lnTo>
                <a:lnTo>
                  <a:pt x="2365724" y="0"/>
                </a:lnTo>
                <a:lnTo>
                  <a:pt x="2326063" y="2196"/>
                </a:lnTo>
                <a:lnTo>
                  <a:pt x="2290577" y="3833"/>
                </a:lnTo>
                <a:lnTo>
                  <a:pt x="2256284" y="4560"/>
                </a:lnTo>
                <a:lnTo>
                  <a:pt x="2217892" y="4884"/>
                </a:lnTo>
                <a:lnTo>
                  <a:pt x="2180324" y="5028"/>
                </a:lnTo>
                <a:lnTo>
                  <a:pt x="2143782" y="5091"/>
                </a:lnTo>
                <a:lnTo>
                  <a:pt x="2107699" y="5120"/>
                </a:lnTo>
                <a:lnTo>
                  <a:pt x="2071817" y="5133"/>
                </a:lnTo>
                <a:lnTo>
                  <a:pt x="2037019" y="5138"/>
                </a:lnTo>
                <a:lnTo>
                  <a:pt x="2005016" y="5141"/>
                </a:lnTo>
                <a:lnTo>
                  <a:pt x="1971610" y="5142"/>
                </a:lnTo>
                <a:lnTo>
                  <a:pt x="1936920" y="5142"/>
                </a:lnTo>
                <a:lnTo>
                  <a:pt x="1901658" y="5142"/>
                </a:lnTo>
                <a:lnTo>
                  <a:pt x="1866143" y="5143"/>
                </a:lnTo>
                <a:lnTo>
                  <a:pt x="1830514" y="5143"/>
                </a:lnTo>
                <a:lnTo>
                  <a:pt x="1794835" y="5143"/>
                </a:lnTo>
                <a:lnTo>
                  <a:pt x="1761780" y="5143"/>
                </a:lnTo>
                <a:lnTo>
                  <a:pt x="1729560" y="5143"/>
                </a:lnTo>
                <a:lnTo>
                  <a:pt x="1695397" y="5143"/>
                </a:lnTo>
                <a:lnTo>
                  <a:pt x="1660369" y="5143"/>
                </a:lnTo>
                <a:lnTo>
                  <a:pt x="1624957" y="6135"/>
                </a:lnTo>
                <a:lnTo>
                  <a:pt x="1589375" y="9883"/>
                </a:lnTo>
                <a:lnTo>
                  <a:pt x="1553717" y="12210"/>
                </a:lnTo>
                <a:lnTo>
                  <a:pt x="1518025" y="13245"/>
                </a:lnTo>
                <a:lnTo>
                  <a:pt x="1482318" y="13705"/>
                </a:lnTo>
                <a:lnTo>
                  <a:pt x="1446605" y="13909"/>
                </a:lnTo>
                <a:lnTo>
                  <a:pt x="1410889" y="14992"/>
                </a:lnTo>
                <a:lnTo>
                  <a:pt x="1375171" y="18781"/>
                </a:lnTo>
                <a:lnTo>
                  <a:pt x="1342098" y="18480"/>
                </a:lnTo>
                <a:lnTo>
                  <a:pt x="1308879" y="17024"/>
                </a:lnTo>
                <a:lnTo>
                  <a:pt x="1270964" y="19683"/>
                </a:lnTo>
                <a:lnTo>
                  <a:pt x="1233607" y="21527"/>
                </a:lnTo>
                <a:lnTo>
                  <a:pt x="1198153" y="22347"/>
                </a:lnTo>
                <a:lnTo>
                  <a:pt x="1165859" y="22711"/>
                </a:lnTo>
                <a:lnTo>
                  <a:pt x="1132323" y="22873"/>
                </a:lnTo>
                <a:lnTo>
                  <a:pt x="1098567" y="22945"/>
                </a:lnTo>
                <a:lnTo>
                  <a:pt x="1067028" y="22976"/>
                </a:lnTo>
                <a:lnTo>
                  <a:pt x="1033829" y="22991"/>
                </a:lnTo>
                <a:lnTo>
                  <a:pt x="1000222" y="22997"/>
                </a:lnTo>
                <a:lnTo>
                  <a:pt x="968749" y="23000"/>
                </a:lnTo>
                <a:lnTo>
                  <a:pt x="938224" y="23001"/>
                </a:lnTo>
                <a:lnTo>
                  <a:pt x="908121" y="23002"/>
                </a:lnTo>
                <a:lnTo>
                  <a:pt x="878206" y="23002"/>
                </a:lnTo>
                <a:lnTo>
                  <a:pt x="848374" y="23002"/>
                </a:lnTo>
                <a:lnTo>
                  <a:pt x="818578" y="23002"/>
                </a:lnTo>
                <a:lnTo>
                  <a:pt x="774905" y="23002"/>
                </a:lnTo>
                <a:lnTo>
                  <a:pt x="735397" y="23002"/>
                </a:lnTo>
                <a:lnTo>
                  <a:pt x="693704" y="23002"/>
                </a:lnTo>
                <a:lnTo>
                  <a:pt x="654783" y="23994"/>
                </a:lnTo>
                <a:lnTo>
                  <a:pt x="613264" y="29139"/>
                </a:lnTo>
                <a:lnTo>
                  <a:pt x="574394" y="31104"/>
                </a:lnTo>
                <a:lnTo>
                  <a:pt x="532890" y="31687"/>
                </a:lnTo>
                <a:lnTo>
                  <a:pt x="495017" y="32851"/>
                </a:lnTo>
                <a:lnTo>
                  <a:pt x="458660" y="38047"/>
                </a:lnTo>
                <a:lnTo>
                  <a:pt x="422752" y="41020"/>
                </a:lnTo>
                <a:lnTo>
                  <a:pt x="384000" y="46751"/>
                </a:lnTo>
                <a:lnTo>
                  <a:pt x="348930" y="48440"/>
                </a:lnTo>
                <a:lnTo>
                  <a:pt x="304360" y="54131"/>
                </a:lnTo>
                <a:lnTo>
                  <a:pt x="270539" y="56681"/>
                </a:lnTo>
                <a:lnTo>
                  <a:pt x="233349" y="57814"/>
                </a:lnTo>
                <a:lnTo>
                  <a:pt x="196976" y="58318"/>
                </a:lnTo>
                <a:lnTo>
                  <a:pt x="157252" y="63342"/>
                </a:lnTo>
                <a:lnTo>
                  <a:pt x="121889" y="66374"/>
                </a:lnTo>
                <a:lnTo>
                  <a:pt x="86276" y="67272"/>
                </a:lnTo>
                <a:lnTo>
                  <a:pt x="50589" y="67538"/>
                </a:lnTo>
                <a:lnTo>
                  <a:pt x="0" y="67650"/>
                </a:lnTo>
              </a:path>
            </a:pathLst>
          </a:cu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Brass in a </a:t>
            </a:r>
            <a:br>
              <a:rPr lang="en-US" smtClean="0"/>
            </a:br>
            <a:r>
              <a:rPr lang="en-US" smtClean="0"/>
              <a:t>Concert Band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Trumpets</a:t>
            </a:r>
          </a:p>
          <a:p>
            <a:pPr eaLnBrk="1" hangingPunct="1">
              <a:defRPr/>
            </a:pPr>
            <a:r>
              <a:rPr lang="en-US" smtClean="0"/>
              <a:t>French horns</a:t>
            </a:r>
          </a:p>
          <a:p>
            <a:pPr eaLnBrk="1" hangingPunct="1">
              <a:defRPr/>
            </a:pPr>
            <a:r>
              <a:rPr lang="en-US" smtClean="0"/>
              <a:t>Trombones</a:t>
            </a:r>
          </a:p>
          <a:p>
            <a:pPr eaLnBrk="1" hangingPunct="1">
              <a:defRPr/>
            </a:pPr>
            <a:r>
              <a:rPr lang="en-US" smtClean="0"/>
              <a:t>Euphonium (small tuba)</a:t>
            </a:r>
          </a:p>
          <a:p>
            <a:pPr eaLnBrk="1" hangingPunct="1">
              <a:defRPr/>
            </a:pPr>
            <a:r>
              <a:rPr lang="en-US" smtClean="0"/>
              <a:t>Tuba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  <p:pic>
        <p:nvPicPr>
          <p:cNvPr id="8196" name="Picture 5" descr="MCj008910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828800"/>
            <a:ext cx="3059113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Percussion in a </a:t>
            </a:r>
            <a:br>
              <a:rPr lang="en-US" smtClean="0"/>
            </a:br>
            <a:r>
              <a:rPr lang="en-US" smtClean="0"/>
              <a:t>Concert Band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Drum set</a:t>
            </a:r>
          </a:p>
          <a:p>
            <a:pPr eaLnBrk="1" hangingPunct="1">
              <a:defRPr/>
            </a:pPr>
            <a:r>
              <a:rPr lang="en-US" smtClean="0"/>
              <a:t>Snare drum and bass drum</a:t>
            </a:r>
          </a:p>
          <a:p>
            <a:pPr eaLnBrk="1" hangingPunct="1">
              <a:defRPr/>
            </a:pPr>
            <a:r>
              <a:rPr lang="en-US" smtClean="0"/>
              <a:t>Crash cymbals</a:t>
            </a:r>
          </a:p>
          <a:p>
            <a:pPr eaLnBrk="1" hangingPunct="1">
              <a:defRPr/>
            </a:pPr>
            <a:r>
              <a:rPr lang="en-US" smtClean="0"/>
              <a:t>Bells, xylophone, marimba</a:t>
            </a:r>
          </a:p>
          <a:p>
            <a:pPr eaLnBrk="1" hangingPunct="1">
              <a:defRPr/>
            </a:pPr>
            <a:r>
              <a:rPr lang="en-US" smtClean="0"/>
              <a:t>Tympani</a:t>
            </a:r>
          </a:p>
          <a:p>
            <a:pPr eaLnBrk="1" hangingPunct="1">
              <a:defRPr/>
            </a:pPr>
            <a:r>
              <a:rPr lang="en-US" smtClean="0"/>
              <a:t>“Toys” such as triangle, sleigh bells, tambourine, castanets, cabasa, etc</a:t>
            </a:r>
          </a:p>
        </p:txBody>
      </p:sp>
      <p:pic>
        <p:nvPicPr>
          <p:cNvPr id="9220" name="Picture 5" descr="MCj023080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838200"/>
            <a:ext cx="22860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Number of Players in a </a:t>
            </a:r>
            <a:br>
              <a:rPr lang="en-US" smtClean="0"/>
            </a:br>
            <a:r>
              <a:rPr lang="en-US" smtClean="0"/>
              <a:t>Concert Band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There is no fixed size of a concert band, but you will usually find 40-60 players in a typical concert band.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Some smaller communities may only have 12-15 musicians in their band!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Marching Band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447800"/>
            <a:ext cx="8007350" cy="2819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 marching band may have from 20 to 500 musicians!</a:t>
            </a:r>
          </a:p>
          <a:p>
            <a:pPr eaLnBrk="1" hangingPunct="1">
              <a:defRPr/>
            </a:pPr>
            <a:r>
              <a:rPr lang="en-US" smtClean="0"/>
              <a:t>It will be led by a drum major with a mace, who uses the mace to give signals regarding where and when to march.</a:t>
            </a:r>
          </a:p>
        </p:txBody>
      </p:sp>
      <p:pic>
        <p:nvPicPr>
          <p:cNvPr id="11268" name="Picture 4" descr="MPj040039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4038600"/>
            <a:ext cx="3962400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Instruments in a </a:t>
            </a:r>
            <a:br>
              <a:rPr lang="en-US" smtClean="0"/>
            </a:br>
            <a:r>
              <a:rPr lang="en-US" smtClean="0"/>
              <a:t>Marching Band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Similar to a concert band with the following exceptions: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The percussion must be mobile – therefore, no drum set. Snare drums, bass drums, cymbals, and glockenspiels are most common.</a:t>
            </a:r>
          </a:p>
        </p:txBody>
      </p:sp>
      <p:pic>
        <p:nvPicPr>
          <p:cNvPr id="12292" name="Picture 4" descr="MCj025041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3275" y="0"/>
            <a:ext cx="19907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Marching Band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Oboes and bassoons are rare.</a:t>
            </a:r>
          </a:p>
          <a:p>
            <a:pPr eaLnBrk="1" hangingPunct="1">
              <a:defRPr/>
            </a:pPr>
            <a:r>
              <a:rPr lang="en-US" dirty="0" smtClean="0"/>
              <a:t>Sousaphones may be used instead of tubas.</a:t>
            </a:r>
          </a:p>
          <a:p>
            <a:pPr eaLnBrk="1" hangingPunct="1">
              <a:defRPr/>
            </a:pPr>
            <a:r>
              <a:rPr lang="en-US" dirty="0" smtClean="0"/>
              <a:t>The trombones are always in the front row…Why?</a:t>
            </a:r>
          </a:p>
        </p:txBody>
      </p:sp>
      <p:pic>
        <p:nvPicPr>
          <p:cNvPr id="13316" name="Picture 5" descr="MMj02841430000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4257675"/>
            <a:ext cx="272415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String Quartet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2 violins, 1 viola, 1 cello</a:t>
            </a:r>
          </a:p>
          <a:p>
            <a:pPr eaLnBrk="1" hangingPunct="1">
              <a:defRPr/>
            </a:pPr>
            <a:r>
              <a:rPr lang="en-US" dirty="0" smtClean="0"/>
              <a:t>There are two violins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because harmony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sounds better in higher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ranges than lower.</a:t>
            </a:r>
          </a:p>
          <a:p>
            <a:pPr eaLnBrk="1" hangingPunct="1">
              <a:defRPr/>
            </a:pPr>
            <a:r>
              <a:rPr lang="en-US" dirty="0" smtClean="0"/>
              <a:t>The string quartet was a favourite ensemble of many composers.</a:t>
            </a:r>
          </a:p>
        </p:txBody>
      </p:sp>
      <p:pic>
        <p:nvPicPr>
          <p:cNvPr id="14340" name="Picture 4" descr="MPj040369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752600"/>
            <a:ext cx="2495550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Brass Quintet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2 trumpets, 1 </a:t>
            </a:r>
            <a:r>
              <a:rPr lang="en-US" dirty="0" err="1" smtClean="0"/>
              <a:t>french</a:t>
            </a:r>
            <a:r>
              <a:rPr lang="en-US" dirty="0" smtClean="0"/>
              <a:t> horn, 1 trombone, </a:t>
            </a:r>
            <a:br>
              <a:rPr lang="en-US" dirty="0" smtClean="0"/>
            </a:br>
            <a:r>
              <a:rPr lang="en-US" dirty="0" smtClean="0"/>
              <a:t>1 tuba.</a:t>
            </a:r>
          </a:p>
        </p:txBody>
      </p:sp>
      <p:pic>
        <p:nvPicPr>
          <p:cNvPr id="15364" name="Picture 5" descr="MCj012958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810000"/>
            <a:ext cx="4672013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Woodwind Quintet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Flute, clarinet, oboe, bassoon, and French horn (which is really a brass instrument!).</a:t>
            </a:r>
          </a:p>
          <a:p>
            <a:pPr eaLnBrk="1" hangingPunct="1">
              <a:defRPr/>
            </a:pPr>
            <a:r>
              <a:rPr lang="en-US" smtClean="0"/>
              <a:t>The French Horn, because it is so mellow, serves to blend the sometimes shrill sounds of the woodwinds.</a:t>
            </a:r>
          </a:p>
        </p:txBody>
      </p:sp>
      <p:pic>
        <p:nvPicPr>
          <p:cNvPr id="16388" name="Picture 4" descr="MCEN00019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1725" y="3886200"/>
            <a:ext cx="29622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Symphony Orchestra</a:t>
            </a:r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group is actually an orchestra – it is often called a Symphony Orchestra because it is an orchestra that plays symphonies.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>
                <a:hlinkClick r:id="rId2"/>
              </a:rPr>
              <a:t>link</a:t>
            </a:r>
            <a:endParaRPr lang="en-US" dirty="0" smtClean="0"/>
          </a:p>
        </p:txBody>
      </p:sp>
      <p:pic>
        <p:nvPicPr>
          <p:cNvPr id="23556" name="Picture 4" descr="MPj042267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825875"/>
            <a:ext cx="4495800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Piano duet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One piano, 2 players</a:t>
            </a:r>
          </a:p>
        </p:txBody>
      </p:sp>
      <p:pic>
        <p:nvPicPr>
          <p:cNvPr id="17412" name="Picture 5" descr="MPj040977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286000"/>
            <a:ext cx="30194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Piano Duo</a:t>
            </a: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2 pianos, 2 players</a:t>
            </a:r>
          </a:p>
        </p:txBody>
      </p:sp>
      <p:pic>
        <p:nvPicPr>
          <p:cNvPr id="18436" name="Picture 4" descr="MCj038259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4290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MCj038259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4290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Piano Trio</a:t>
            </a: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Piano, violin, cello</a:t>
            </a:r>
          </a:p>
        </p:txBody>
      </p:sp>
      <p:pic>
        <p:nvPicPr>
          <p:cNvPr id="19460" name="Picture 4" descr="MPj040011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0400"/>
            <a:ext cx="3200400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MCj031929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3688" y="2520950"/>
            <a:ext cx="1530350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MPj040547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200400"/>
            <a:ext cx="28194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“Big Band”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Big bands became popular as a result of the growth of jazz and swing music.</a:t>
            </a:r>
          </a:p>
          <a:p>
            <a:endParaRPr lang="en-CA" dirty="0"/>
          </a:p>
        </p:txBody>
      </p:sp>
      <p:pic>
        <p:nvPicPr>
          <p:cNvPr id="4" name="Picture 3" descr="big b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3124200"/>
            <a:ext cx="7010400" cy="3255122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“Big Band”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 Big Band usually consists of:</a:t>
            </a:r>
          </a:p>
          <a:p>
            <a:r>
              <a:rPr lang="en-CA" dirty="0" smtClean="0"/>
              <a:t>5 saxophones</a:t>
            </a:r>
          </a:p>
          <a:p>
            <a:r>
              <a:rPr lang="en-CA" dirty="0" smtClean="0"/>
              <a:t>4 trumpets</a:t>
            </a:r>
          </a:p>
          <a:p>
            <a:r>
              <a:rPr lang="en-CA" dirty="0" smtClean="0"/>
              <a:t>4 trombones</a:t>
            </a:r>
          </a:p>
          <a:p>
            <a:r>
              <a:rPr lang="en-CA" dirty="0" smtClean="0"/>
              <a:t>The “rhythm section”: piano, guitar, bass and drums.</a:t>
            </a:r>
          </a:p>
          <a:p>
            <a:r>
              <a:rPr lang="en-CA" dirty="0" smtClean="0"/>
              <a:t>Sometimes a vocalist will be featured, but they are not necessary. </a:t>
            </a:r>
            <a:r>
              <a:rPr lang="en-CA" smtClean="0">
                <a:hlinkClick r:id="rId2"/>
              </a:rPr>
              <a:t>link</a:t>
            </a:r>
            <a:endParaRPr lang="en-CA" dirty="0"/>
          </a:p>
        </p:txBody>
      </p:sp>
      <p:sp>
        <p:nvSpPr>
          <p:cNvPr id="53" name="SMARTInkShape-47"/>
          <p:cNvSpPr/>
          <p:nvPr/>
        </p:nvSpPr>
        <p:spPr bwMode="auto">
          <a:xfrm>
            <a:off x="7750969" y="3000375"/>
            <a:ext cx="150519" cy="294681"/>
          </a:xfrm>
          <a:custGeom>
            <a:avLst/>
            <a:gdLst/>
            <a:ahLst/>
            <a:cxnLst/>
            <a:rect l="0" t="0" r="0" b="0"/>
            <a:pathLst>
              <a:path w="150519" h="294681">
                <a:moveTo>
                  <a:pt x="0" y="0"/>
                </a:moveTo>
                <a:lnTo>
                  <a:pt x="7688" y="0"/>
                </a:lnTo>
                <a:lnTo>
                  <a:pt x="25080" y="14239"/>
                </a:lnTo>
                <a:lnTo>
                  <a:pt x="42841" y="19790"/>
                </a:lnTo>
                <a:lnTo>
                  <a:pt x="74527" y="42740"/>
                </a:lnTo>
                <a:lnTo>
                  <a:pt x="91377" y="60661"/>
                </a:lnTo>
                <a:lnTo>
                  <a:pt x="101135" y="68632"/>
                </a:lnTo>
                <a:lnTo>
                  <a:pt x="130889" y="111042"/>
                </a:lnTo>
                <a:lnTo>
                  <a:pt x="140213" y="131479"/>
                </a:lnTo>
                <a:lnTo>
                  <a:pt x="148908" y="172893"/>
                </a:lnTo>
                <a:lnTo>
                  <a:pt x="150518" y="184659"/>
                </a:lnTo>
                <a:lnTo>
                  <a:pt x="148587" y="193857"/>
                </a:lnTo>
                <a:lnTo>
                  <a:pt x="145413" y="202245"/>
                </a:lnTo>
                <a:lnTo>
                  <a:pt x="140377" y="238620"/>
                </a:lnTo>
                <a:lnTo>
                  <a:pt x="136804" y="245952"/>
                </a:lnTo>
                <a:lnTo>
                  <a:pt x="133799" y="255658"/>
                </a:lnTo>
                <a:lnTo>
                  <a:pt x="128059" y="264817"/>
                </a:lnTo>
                <a:lnTo>
                  <a:pt x="125917" y="273815"/>
                </a:lnTo>
                <a:lnTo>
                  <a:pt x="125416" y="279784"/>
                </a:lnTo>
                <a:lnTo>
                  <a:pt x="124291" y="281773"/>
                </a:lnTo>
                <a:lnTo>
                  <a:pt x="122547" y="283098"/>
                </a:lnTo>
                <a:lnTo>
                  <a:pt x="120394" y="283982"/>
                </a:lnTo>
                <a:lnTo>
                  <a:pt x="118958" y="285564"/>
                </a:lnTo>
                <a:lnTo>
                  <a:pt x="116086" y="294680"/>
                </a:lnTo>
              </a:path>
            </a:pathLst>
          </a:cu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7" name="SMARTInkShape-Group6"/>
          <p:cNvGrpSpPr/>
          <p:nvPr/>
        </p:nvGrpSpPr>
        <p:grpSpPr>
          <a:xfrm>
            <a:off x="6636658" y="3143250"/>
            <a:ext cx="1185749" cy="544712"/>
            <a:chOff x="6636658" y="3143250"/>
            <a:chExt cx="1185749" cy="544712"/>
          </a:xfrm>
        </p:grpSpPr>
        <p:sp>
          <p:nvSpPr>
            <p:cNvPr id="54" name="SMARTInkShape-48"/>
            <p:cNvSpPr/>
            <p:nvPr/>
          </p:nvSpPr>
          <p:spPr bwMode="auto">
            <a:xfrm>
              <a:off x="6636658" y="3437930"/>
              <a:ext cx="87398" cy="250032"/>
            </a:xfrm>
            <a:custGeom>
              <a:avLst/>
              <a:gdLst/>
              <a:ahLst/>
              <a:cxnLst/>
              <a:rect l="0" t="0" r="0" b="0"/>
              <a:pathLst>
                <a:path w="87398" h="250032">
                  <a:moveTo>
                    <a:pt x="42748" y="0"/>
                  </a:moveTo>
                  <a:lnTo>
                    <a:pt x="42748" y="13302"/>
                  </a:lnTo>
                  <a:lnTo>
                    <a:pt x="40103" y="18479"/>
                  </a:lnTo>
                  <a:lnTo>
                    <a:pt x="38007" y="21249"/>
                  </a:lnTo>
                  <a:lnTo>
                    <a:pt x="35680" y="29618"/>
                  </a:lnTo>
                  <a:lnTo>
                    <a:pt x="31724" y="45486"/>
                  </a:lnTo>
                  <a:lnTo>
                    <a:pt x="18421" y="80441"/>
                  </a:lnTo>
                  <a:lnTo>
                    <a:pt x="14042" y="98248"/>
                  </a:lnTo>
                  <a:lnTo>
                    <a:pt x="9107" y="116092"/>
                  </a:lnTo>
                  <a:lnTo>
                    <a:pt x="4999" y="133947"/>
                  </a:lnTo>
                  <a:lnTo>
                    <a:pt x="145" y="151805"/>
                  </a:lnTo>
                  <a:lnTo>
                    <a:pt x="0" y="162718"/>
                  </a:lnTo>
                  <a:lnTo>
                    <a:pt x="9177" y="194359"/>
                  </a:lnTo>
                  <a:lnTo>
                    <a:pt x="30926" y="220184"/>
                  </a:lnTo>
                  <a:lnTo>
                    <a:pt x="39796" y="228178"/>
                  </a:lnTo>
                  <a:lnTo>
                    <a:pt x="67677" y="241652"/>
                  </a:lnTo>
                  <a:lnTo>
                    <a:pt x="76335" y="248376"/>
                  </a:lnTo>
                  <a:lnTo>
                    <a:pt x="87397" y="250031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SMARTInkShape-49"/>
            <p:cNvSpPr/>
            <p:nvPr/>
          </p:nvSpPr>
          <p:spPr bwMode="auto">
            <a:xfrm>
              <a:off x="6724078" y="3527338"/>
              <a:ext cx="107134" cy="87787"/>
            </a:xfrm>
            <a:custGeom>
              <a:avLst/>
              <a:gdLst/>
              <a:ahLst/>
              <a:cxnLst/>
              <a:rect l="0" t="0" r="0" b="0"/>
              <a:pathLst>
                <a:path w="107134" h="87787">
                  <a:moveTo>
                    <a:pt x="71414" y="17748"/>
                  </a:moveTo>
                  <a:lnTo>
                    <a:pt x="71414" y="13008"/>
                  </a:lnTo>
                  <a:lnTo>
                    <a:pt x="70422" y="11611"/>
                  </a:lnTo>
                  <a:lnTo>
                    <a:pt x="68769" y="10680"/>
                  </a:lnTo>
                  <a:lnTo>
                    <a:pt x="63726" y="9186"/>
                  </a:lnTo>
                  <a:lnTo>
                    <a:pt x="63036" y="6336"/>
                  </a:lnTo>
                  <a:lnTo>
                    <a:pt x="62593" y="1162"/>
                  </a:lnTo>
                  <a:lnTo>
                    <a:pt x="61565" y="738"/>
                  </a:lnTo>
                  <a:lnTo>
                    <a:pt x="50065" y="0"/>
                  </a:lnTo>
                  <a:lnTo>
                    <a:pt x="44397" y="2584"/>
                  </a:lnTo>
                  <a:lnTo>
                    <a:pt x="38571" y="6047"/>
                  </a:lnTo>
                  <a:lnTo>
                    <a:pt x="29712" y="8990"/>
                  </a:lnTo>
                  <a:lnTo>
                    <a:pt x="10115" y="25879"/>
                  </a:lnTo>
                  <a:lnTo>
                    <a:pt x="4483" y="36575"/>
                  </a:lnTo>
                  <a:lnTo>
                    <a:pt x="240" y="64907"/>
                  </a:lnTo>
                  <a:lnTo>
                    <a:pt x="0" y="78451"/>
                  </a:lnTo>
                  <a:lnTo>
                    <a:pt x="7667" y="87786"/>
                  </a:lnTo>
                  <a:lnTo>
                    <a:pt x="9072" y="87260"/>
                  </a:lnTo>
                  <a:lnTo>
                    <a:pt x="15790" y="82772"/>
                  </a:lnTo>
                  <a:lnTo>
                    <a:pt x="24065" y="80009"/>
                  </a:lnTo>
                  <a:lnTo>
                    <a:pt x="38708" y="67925"/>
                  </a:lnTo>
                  <a:lnTo>
                    <a:pt x="55730" y="44085"/>
                  </a:lnTo>
                  <a:lnTo>
                    <a:pt x="60483" y="31284"/>
                  </a:lnTo>
                  <a:lnTo>
                    <a:pt x="62407" y="13594"/>
                  </a:lnTo>
                  <a:lnTo>
                    <a:pt x="61440" y="12002"/>
                  </a:lnTo>
                  <a:lnTo>
                    <a:pt x="59804" y="10941"/>
                  </a:lnTo>
                  <a:lnTo>
                    <a:pt x="53663" y="8855"/>
                  </a:lnTo>
                  <a:lnTo>
                    <a:pt x="53558" y="29810"/>
                  </a:lnTo>
                  <a:lnTo>
                    <a:pt x="56202" y="35676"/>
                  </a:lnTo>
                  <a:lnTo>
                    <a:pt x="67794" y="50499"/>
                  </a:lnTo>
                  <a:lnTo>
                    <a:pt x="69805" y="56447"/>
                  </a:lnTo>
                  <a:lnTo>
                    <a:pt x="71334" y="58430"/>
                  </a:lnTo>
                  <a:lnTo>
                    <a:pt x="98769" y="78210"/>
                  </a:lnTo>
                  <a:lnTo>
                    <a:pt x="107133" y="80256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SMARTInkShape-50"/>
            <p:cNvSpPr/>
            <p:nvPr/>
          </p:nvSpPr>
          <p:spPr bwMode="auto">
            <a:xfrm>
              <a:off x="6858000" y="3477433"/>
              <a:ext cx="48866" cy="112302"/>
            </a:xfrm>
            <a:custGeom>
              <a:avLst/>
              <a:gdLst/>
              <a:ahLst/>
              <a:cxnLst/>
              <a:rect l="0" t="0" r="0" b="0"/>
              <a:pathLst>
                <a:path w="48866" h="112302">
                  <a:moveTo>
                    <a:pt x="26789" y="5145"/>
                  </a:moveTo>
                  <a:lnTo>
                    <a:pt x="22048" y="405"/>
                  </a:lnTo>
                  <a:lnTo>
                    <a:pt x="20652" y="0"/>
                  </a:lnTo>
                  <a:lnTo>
                    <a:pt x="19721" y="723"/>
                  </a:lnTo>
                  <a:lnTo>
                    <a:pt x="17968" y="4886"/>
                  </a:lnTo>
                  <a:lnTo>
                    <a:pt x="13151" y="5068"/>
                  </a:lnTo>
                  <a:lnTo>
                    <a:pt x="11744" y="6086"/>
                  </a:lnTo>
                  <a:lnTo>
                    <a:pt x="10181" y="9863"/>
                  </a:lnTo>
                  <a:lnTo>
                    <a:pt x="9300" y="17567"/>
                  </a:lnTo>
                  <a:lnTo>
                    <a:pt x="8185" y="19380"/>
                  </a:lnTo>
                  <a:lnTo>
                    <a:pt x="6448" y="20588"/>
                  </a:lnTo>
                  <a:lnTo>
                    <a:pt x="4299" y="21394"/>
                  </a:lnTo>
                  <a:lnTo>
                    <a:pt x="3859" y="21931"/>
                  </a:lnTo>
                  <a:lnTo>
                    <a:pt x="4556" y="22289"/>
                  </a:lnTo>
                  <a:lnTo>
                    <a:pt x="6014" y="22527"/>
                  </a:lnTo>
                  <a:lnTo>
                    <a:pt x="6986" y="23678"/>
                  </a:lnTo>
                  <a:lnTo>
                    <a:pt x="8673" y="30651"/>
                  </a:lnTo>
                  <a:lnTo>
                    <a:pt x="11461" y="31364"/>
                  </a:lnTo>
                  <a:lnTo>
                    <a:pt x="13594" y="31554"/>
                  </a:lnTo>
                  <a:lnTo>
                    <a:pt x="18610" y="34411"/>
                  </a:lnTo>
                  <a:lnTo>
                    <a:pt x="24146" y="37996"/>
                  </a:lnTo>
                  <a:lnTo>
                    <a:pt x="33999" y="40486"/>
                  </a:lnTo>
                  <a:lnTo>
                    <a:pt x="47996" y="53260"/>
                  </a:lnTo>
                  <a:lnTo>
                    <a:pt x="48865" y="56073"/>
                  </a:lnTo>
                  <a:lnTo>
                    <a:pt x="48451" y="58941"/>
                  </a:lnTo>
                  <a:lnTo>
                    <a:pt x="45400" y="65932"/>
                  </a:lnTo>
                  <a:lnTo>
                    <a:pt x="42101" y="79786"/>
                  </a:lnTo>
                  <a:lnTo>
                    <a:pt x="34964" y="92745"/>
                  </a:lnTo>
                  <a:lnTo>
                    <a:pt x="29430" y="98649"/>
                  </a:lnTo>
                  <a:lnTo>
                    <a:pt x="9105" y="111351"/>
                  </a:lnTo>
                  <a:lnTo>
                    <a:pt x="0" y="112301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SMARTInkShape-51"/>
            <p:cNvSpPr/>
            <p:nvPr/>
          </p:nvSpPr>
          <p:spPr bwMode="auto">
            <a:xfrm>
              <a:off x="7045646" y="3455901"/>
              <a:ext cx="89175" cy="80100"/>
            </a:xfrm>
            <a:custGeom>
              <a:avLst/>
              <a:gdLst/>
              <a:ahLst/>
              <a:cxnLst/>
              <a:rect l="0" t="0" r="0" b="0"/>
              <a:pathLst>
                <a:path w="89175" h="80100">
                  <a:moveTo>
                    <a:pt x="71315" y="26677"/>
                  </a:moveTo>
                  <a:lnTo>
                    <a:pt x="79876" y="26677"/>
                  </a:lnTo>
                  <a:lnTo>
                    <a:pt x="80136" y="21937"/>
                  </a:lnTo>
                  <a:lnTo>
                    <a:pt x="79180" y="20540"/>
                  </a:lnTo>
                  <a:lnTo>
                    <a:pt x="77550" y="19609"/>
                  </a:lnTo>
                  <a:lnTo>
                    <a:pt x="72547" y="18115"/>
                  </a:lnTo>
                  <a:lnTo>
                    <a:pt x="71862" y="15265"/>
                  </a:lnTo>
                  <a:lnTo>
                    <a:pt x="71680" y="13116"/>
                  </a:lnTo>
                  <a:lnTo>
                    <a:pt x="70566" y="11683"/>
                  </a:lnTo>
                  <a:lnTo>
                    <a:pt x="62242" y="8077"/>
                  </a:lnTo>
                  <a:lnTo>
                    <a:pt x="54808" y="1162"/>
                  </a:lnTo>
                  <a:lnTo>
                    <a:pt x="45885" y="0"/>
                  </a:lnTo>
                  <a:lnTo>
                    <a:pt x="23571" y="20882"/>
                  </a:lnTo>
                  <a:lnTo>
                    <a:pt x="12753" y="38798"/>
                  </a:lnTo>
                  <a:lnTo>
                    <a:pt x="8984" y="49671"/>
                  </a:lnTo>
                  <a:lnTo>
                    <a:pt x="3017" y="59177"/>
                  </a:lnTo>
                  <a:lnTo>
                    <a:pt x="808" y="68277"/>
                  </a:lnTo>
                  <a:lnTo>
                    <a:pt x="0" y="78482"/>
                  </a:lnTo>
                  <a:lnTo>
                    <a:pt x="951" y="79073"/>
                  </a:lnTo>
                  <a:lnTo>
                    <a:pt x="7576" y="80099"/>
                  </a:lnTo>
                  <a:lnTo>
                    <a:pt x="15693" y="74087"/>
                  </a:lnTo>
                  <a:lnTo>
                    <a:pt x="21128" y="72553"/>
                  </a:lnTo>
                  <a:lnTo>
                    <a:pt x="22974" y="71152"/>
                  </a:lnTo>
                  <a:lnTo>
                    <a:pt x="30921" y="59005"/>
                  </a:lnTo>
                  <a:lnTo>
                    <a:pt x="36164" y="55928"/>
                  </a:lnTo>
                  <a:lnTo>
                    <a:pt x="38951" y="55107"/>
                  </a:lnTo>
                  <a:lnTo>
                    <a:pt x="40809" y="53568"/>
                  </a:lnTo>
                  <a:lnTo>
                    <a:pt x="42874" y="49212"/>
                  </a:lnTo>
                  <a:lnTo>
                    <a:pt x="45193" y="38331"/>
                  </a:lnTo>
                  <a:lnTo>
                    <a:pt x="53445" y="26690"/>
                  </a:lnTo>
                  <a:lnTo>
                    <a:pt x="53452" y="31422"/>
                  </a:lnTo>
                  <a:lnTo>
                    <a:pt x="56100" y="36392"/>
                  </a:lnTo>
                  <a:lnTo>
                    <a:pt x="59592" y="41909"/>
                  </a:lnTo>
                  <a:lnTo>
                    <a:pt x="62550" y="50593"/>
                  </a:lnTo>
                  <a:lnTo>
                    <a:pt x="68276" y="59450"/>
                  </a:lnTo>
                  <a:lnTo>
                    <a:pt x="69965" y="65386"/>
                  </a:lnTo>
                  <a:lnTo>
                    <a:pt x="71406" y="67366"/>
                  </a:lnTo>
                  <a:lnTo>
                    <a:pt x="73361" y="68685"/>
                  </a:lnTo>
                  <a:lnTo>
                    <a:pt x="78885" y="70804"/>
                  </a:lnTo>
                  <a:lnTo>
                    <a:pt x="89174" y="71326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SMARTInkShape-52"/>
            <p:cNvSpPr/>
            <p:nvPr/>
          </p:nvSpPr>
          <p:spPr bwMode="auto">
            <a:xfrm>
              <a:off x="7264551" y="3375426"/>
              <a:ext cx="84583" cy="125013"/>
            </a:xfrm>
            <a:custGeom>
              <a:avLst/>
              <a:gdLst/>
              <a:ahLst/>
              <a:cxnLst/>
              <a:rect l="0" t="0" r="0" b="0"/>
              <a:pathLst>
                <a:path w="84583" h="125013">
                  <a:moveTo>
                    <a:pt x="84582" y="26785"/>
                  </a:moveTo>
                  <a:lnTo>
                    <a:pt x="84582" y="22045"/>
                  </a:lnTo>
                  <a:lnTo>
                    <a:pt x="83590" y="20648"/>
                  </a:lnTo>
                  <a:lnTo>
                    <a:pt x="81936" y="19717"/>
                  </a:lnTo>
                  <a:lnTo>
                    <a:pt x="76893" y="18223"/>
                  </a:lnTo>
                  <a:lnTo>
                    <a:pt x="76204" y="15373"/>
                  </a:lnTo>
                  <a:lnTo>
                    <a:pt x="75685" y="1614"/>
                  </a:lnTo>
                  <a:lnTo>
                    <a:pt x="74682" y="1075"/>
                  </a:lnTo>
                  <a:lnTo>
                    <a:pt x="45505" y="0"/>
                  </a:lnTo>
                  <a:lnTo>
                    <a:pt x="39764" y="2643"/>
                  </a:lnTo>
                  <a:lnTo>
                    <a:pt x="19087" y="20987"/>
                  </a:lnTo>
                  <a:lnTo>
                    <a:pt x="15785" y="26854"/>
                  </a:lnTo>
                  <a:lnTo>
                    <a:pt x="13326" y="32769"/>
                  </a:lnTo>
                  <a:lnTo>
                    <a:pt x="0" y="49608"/>
                  </a:lnTo>
                  <a:lnTo>
                    <a:pt x="413" y="50930"/>
                  </a:lnTo>
                  <a:lnTo>
                    <a:pt x="1681" y="51811"/>
                  </a:lnTo>
                  <a:lnTo>
                    <a:pt x="10843" y="54218"/>
                  </a:lnTo>
                  <a:lnTo>
                    <a:pt x="19297" y="59608"/>
                  </a:lnTo>
                  <a:lnTo>
                    <a:pt x="31043" y="61932"/>
                  </a:lnTo>
                  <a:lnTo>
                    <a:pt x="52029" y="63421"/>
                  </a:lnTo>
                  <a:lnTo>
                    <a:pt x="75489" y="73523"/>
                  </a:lnTo>
                  <a:lnTo>
                    <a:pt x="82786" y="79012"/>
                  </a:lnTo>
                  <a:lnTo>
                    <a:pt x="83783" y="82409"/>
                  </a:lnTo>
                  <a:lnTo>
                    <a:pt x="84424" y="92673"/>
                  </a:lnTo>
                  <a:lnTo>
                    <a:pt x="81866" y="98402"/>
                  </a:lnTo>
                  <a:lnTo>
                    <a:pt x="71276" y="111381"/>
                  </a:lnTo>
                  <a:lnTo>
                    <a:pt x="63454" y="113992"/>
                  </a:lnTo>
                  <a:lnTo>
                    <a:pt x="54356" y="116145"/>
                  </a:lnTo>
                  <a:lnTo>
                    <a:pt x="40430" y="122966"/>
                  </a:lnTo>
                  <a:lnTo>
                    <a:pt x="22074" y="125012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SMARTInkShape-53"/>
            <p:cNvSpPr/>
            <p:nvPr/>
          </p:nvSpPr>
          <p:spPr bwMode="auto">
            <a:xfrm>
              <a:off x="7373410" y="3375422"/>
              <a:ext cx="60082" cy="71393"/>
            </a:xfrm>
            <a:custGeom>
              <a:avLst/>
              <a:gdLst/>
              <a:ahLst/>
              <a:cxnLst/>
              <a:rect l="0" t="0" r="0" b="0"/>
              <a:pathLst>
                <a:path w="60082" h="71393">
                  <a:moveTo>
                    <a:pt x="20371" y="0"/>
                  </a:moveTo>
                  <a:lnTo>
                    <a:pt x="20371" y="7689"/>
                  </a:lnTo>
                  <a:lnTo>
                    <a:pt x="12683" y="28938"/>
                  </a:lnTo>
                  <a:lnTo>
                    <a:pt x="11810" y="38450"/>
                  </a:lnTo>
                  <a:lnTo>
                    <a:pt x="9703" y="41508"/>
                  </a:lnTo>
                  <a:lnTo>
                    <a:pt x="2069" y="47552"/>
                  </a:lnTo>
                  <a:lnTo>
                    <a:pt x="233" y="50553"/>
                  </a:lnTo>
                  <a:lnTo>
                    <a:pt x="0" y="53546"/>
                  </a:lnTo>
                  <a:lnTo>
                    <a:pt x="2016" y="65478"/>
                  </a:lnTo>
                  <a:lnTo>
                    <a:pt x="3174" y="67464"/>
                  </a:lnTo>
                  <a:lnTo>
                    <a:pt x="4937" y="68789"/>
                  </a:lnTo>
                  <a:lnTo>
                    <a:pt x="10156" y="70914"/>
                  </a:lnTo>
                  <a:lnTo>
                    <a:pt x="23758" y="71392"/>
                  </a:lnTo>
                  <a:lnTo>
                    <a:pt x="25605" y="70415"/>
                  </a:lnTo>
                  <a:lnTo>
                    <a:pt x="26838" y="68771"/>
                  </a:lnTo>
                  <a:lnTo>
                    <a:pt x="27658" y="66683"/>
                  </a:lnTo>
                  <a:lnTo>
                    <a:pt x="29198" y="65292"/>
                  </a:lnTo>
                  <a:lnTo>
                    <a:pt x="38799" y="60412"/>
                  </a:lnTo>
                  <a:lnTo>
                    <a:pt x="59100" y="41549"/>
                  </a:lnTo>
                  <a:lnTo>
                    <a:pt x="60081" y="38613"/>
                  </a:lnTo>
                  <a:lnTo>
                    <a:pt x="59742" y="35664"/>
                  </a:lnTo>
                  <a:lnTo>
                    <a:pt x="56812" y="28542"/>
                  </a:lnTo>
                  <a:lnTo>
                    <a:pt x="43725" y="14514"/>
                  </a:lnTo>
                  <a:lnTo>
                    <a:pt x="38027" y="11412"/>
                  </a:lnTo>
                  <a:lnTo>
                    <a:pt x="23321" y="8264"/>
                  </a:lnTo>
                  <a:lnTo>
                    <a:pt x="11436" y="1927"/>
                  </a:lnTo>
                  <a:lnTo>
                    <a:pt x="251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SMARTInkShape-54"/>
            <p:cNvSpPr/>
            <p:nvPr/>
          </p:nvSpPr>
          <p:spPr bwMode="auto">
            <a:xfrm>
              <a:off x="7438430" y="3268266"/>
              <a:ext cx="26387" cy="160735"/>
            </a:xfrm>
            <a:custGeom>
              <a:avLst/>
              <a:gdLst/>
              <a:ahLst/>
              <a:cxnLst/>
              <a:rect l="0" t="0" r="0" b="0"/>
              <a:pathLst>
                <a:path w="26387" h="160735">
                  <a:moveTo>
                    <a:pt x="0" y="0"/>
                  </a:moveTo>
                  <a:lnTo>
                    <a:pt x="0" y="41867"/>
                  </a:lnTo>
                  <a:lnTo>
                    <a:pt x="0" y="86444"/>
                  </a:lnTo>
                  <a:lnTo>
                    <a:pt x="2645" y="95635"/>
                  </a:lnTo>
                  <a:lnTo>
                    <a:pt x="6137" y="104020"/>
                  </a:lnTo>
                  <a:lnTo>
                    <a:pt x="9094" y="118905"/>
                  </a:lnTo>
                  <a:lnTo>
                    <a:pt x="15834" y="133326"/>
                  </a:lnTo>
                  <a:lnTo>
                    <a:pt x="16509" y="136509"/>
                  </a:lnTo>
                  <a:lnTo>
                    <a:pt x="26386" y="151271"/>
                  </a:lnTo>
                  <a:lnTo>
                    <a:pt x="17859" y="16073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SMARTInkShape-55"/>
            <p:cNvSpPr/>
            <p:nvPr/>
          </p:nvSpPr>
          <p:spPr bwMode="auto">
            <a:xfrm>
              <a:off x="7509867" y="3330819"/>
              <a:ext cx="62098" cy="71347"/>
            </a:xfrm>
            <a:custGeom>
              <a:avLst/>
              <a:gdLst/>
              <a:ahLst/>
              <a:cxnLst/>
              <a:rect l="0" t="0" r="0" b="0"/>
              <a:pathLst>
                <a:path w="62098" h="71347">
                  <a:moveTo>
                    <a:pt x="8930" y="8884"/>
                  </a:moveTo>
                  <a:lnTo>
                    <a:pt x="8930" y="47593"/>
                  </a:lnTo>
                  <a:lnTo>
                    <a:pt x="11575" y="53539"/>
                  </a:lnTo>
                  <a:lnTo>
                    <a:pt x="15067" y="59488"/>
                  </a:lnTo>
                  <a:lnTo>
                    <a:pt x="16619" y="65440"/>
                  </a:lnTo>
                  <a:lnTo>
                    <a:pt x="18024" y="67424"/>
                  </a:lnTo>
                  <a:lnTo>
                    <a:pt x="19954" y="68746"/>
                  </a:lnTo>
                  <a:lnTo>
                    <a:pt x="25439" y="70869"/>
                  </a:lnTo>
                  <a:lnTo>
                    <a:pt x="34359" y="71346"/>
                  </a:lnTo>
                  <a:lnTo>
                    <a:pt x="48028" y="58959"/>
                  </a:lnTo>
                  <a:lnTo>
                    <a:pt x="51112" y="53298"/>
                  </a:lnTo>
                  <a:lnTo>
                    <a:pt x="51934" y="50400"/>
                  </a:lnTo>
                  <a:lnTo>
                    <a:pt x="53474" y="48468"/>
                  </a:lnTo>
                  <a:lnTo>
                    <a:pt x="59390" y="44756"/>
                  </a:lnTo>
                  <a:lnTo>
                    <a:pt x="61123" y="40371"/>
                  </a:lnTo>
                  <a:lnTo>
                    <a:pt x="62097" y="32325"/>
                  </a:lnTo>
                  <a:lnTo>
                    <a:pt x="59679" y="26578"/>
                  </a:lnTo>
                  <a:lnTo>
                    <a:pt x="56290" y="20717"/>
                  </a:lnTo>
                  <a:lnTo>
                    <a:pt x="54784" y="14805"/>
                  </a:lnTo>
                  <a:lnTo>
                    <a:pt x="48822" y="8869"/>
                  </a:lnTo>
                  <a:lnTo>
                    <a:pt x="40550" y="3917"/>
                  </a:lnTo>
                  <a:lnTo>
                    <a:pt x="30316" y="1128"/>
                  </a:lnTo>
                  <a:lnTo>
                    <a:pt x="10715" y="0"/>
                  </a:lnTo>
                  <a:lnTo>
                    <a:pt x="0" y="888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SMARTInkShape-56"/>
            <p:cNvSpPr/>
            <p:nvPr/>
          </p:nvSpPr>
          <p:spPr bwMode="auto">
            <a:xfrm>
              <a:off x="7599164" y="3312914"/>
              <a:ext cx="8931" cy="71439"/>
            </a:xfrm>
            <a:custGeom>
              <a:avLst/>
              <a:gdLst/>
              <a:ahLst/>
              <a:cxnLst/>
              <a:rect l="0" t="0" r="0" b="0"/>
              <a:pathLst>
                <a:path w="8931" h="71439">
                  <a:moveTo>
                    <a:pt x="0" y="0"/>
                  </a:moveTo>
                  <a:lnTo>
                    <a:pt x="0" y="41696"/>
                  </a:lnTo>
                  <a:lnTo>
                    <a:pt x="0" y="56558"/>
                  </a:lnTo>
                  <a:lnTo>
                    <a:pt x="992" y="58541"/>
                  </a:lnTo>
                  <a:lnTo>
                    <a:pt x="2646" y="59863"/>
                  </a:lnTo>
                  <a:lnTo>
                    <a:pt x="4741" y="60745"/>
                  </a:lnTo>
                  <a:lnTo>
                    <a:pt x="6137" y="62325"/>
                  </a:lnTo>
                  <a:lnTo>
                    <a:pt x="8930" y="71438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SMARTInkShape-57"/>
            <p:cNvSpPr/>
            <p:nvPr/>
          </p:nvSpPr>
          <p:spPr bwMode="auto">
            <a:xfrm>
              <a:off x="7581305" y="3241477"/>
              <a:ext cx="8930" cy="1"/>
            </a:xfrm>
            <a:custGeom>
              <a:avLst/>
              <a:gdLst/>
              <a:ahLst/>
              <a:cxnLst/>
              <a:rect l="0" t="0" r="0" b="0"/>
              <a:pathLst>
                <a:path w="8930" h="1">
                  <a:moveTo>
                    <a:pt x="8929" y="0"/>
                  </a:move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SMARTInkShape-58"/>
            <p:cNvSpPr/>
            <p:nvPr/>
          </p:nvSpPr>
          <p:spPr bwMode="auto">
            <a:xfrm>
              <a:off x="7645207" y="3259336"/>
              <a:ext cx="70031" cy="89298"/>
            </a:xfrm>
            <a:custGeom>
              <a:avLst/>
              <a:gdLst/>
              <a:ahLst/>
              <a:cxnLst/>
              <a:rect l="0" t="0" r="0" b="0"/>
              <a:pathLst>
                <a:path w="70031" h="89298">
                  <a:moveTo>
                    <a:pt x="43254" y="0"/>
                  </a:moveTo>
                  <a:lnTo>
                    <a:pt x="43254" y="4740"/>
                  </a:lnTo>
                  <a:lnTo>
                    <a:pt x="42262" y="6137"/>
                  </a:lnTo>
                  <a:lnTo>
                    <a:pt x="40608" y="7068"/>
                  </a:lnTo>
                  <a:lnTo>
                    <a:pt x="38513" y="7689"/>
                  </a:lnTo>
                  <a:lnTo>
                    <a:pt x="25163" y="18479"/>
                  </a:lnTo>
                  <a:lnTo>
                    <a:pt x="19338" y="23096"/>
                  </a:lnTo>
                  <a:lnTo>
                    <a:pt x="9285" y="26303"/>
                  </a:lnTo>
                  <a:lnTo>
                    <a:pt x="3314" y="26645"/>
                  </a:lnTo>
                  <a:lnTo>
                    <a:pt x="1744" y="27685"/>
                  </a:lnTo>
                  <a:lnTo>
                    <a:pt x="698" y="29371"/>
                  </a:lnTo>
                  <a:lnTo>
                    <a:pt x="0" y="31487"/>
                  </a:lnTo>
                  <a:lnTo>
                    <a:pt x="528" y="32897"/>
                  </a:lnTo>
                  <a:lnTo>
                    <a:pt x="1872" y="33838"/>
                  </a:lnTo>
                  <a:lnTo>
                    <a:pt x="7203" y="35609"/>
                  </a:lnTo>
                  <a:lnTo>
                    <a:pt x="15194" y="35709"/>
                  </a:lnTo>
                  <a:lnTo>
                    <a:pt x="23343" y="41854"/>
                  </a:lnTo>
                  <a:lnTo>
                    <a:pt x="31621" y="44812"/>
                  </a:lnTo>
                  <a:lnTo>
                    <a:pt x="40359" y="50540"/>
                  </a:lnTo>
                  <a:lnTo>
                    <a:pt x="49231" y="53670"/>
                  </a:lnTo>
                  <a:lnTo>
                    <a:pt x="58144" y="59448"/>
                  </a:lnTo>
                  <a:lnTo>
                    <a:pt x="68280" y="62105"/>
                  </a:lnTo>
                  <a:lnTo>
                    <a:pt x="68868" y="63231"/>
                  </a:lnTo>
                  <a:lnTo>
                    <a:pt x="70030" y="76066"/>
                  </a:lnTo>
                  <a:lnTo>
                    <a:pt x="69042" y="77499"/>
                  </a:lnTo>
                  <a:lnTo>
                    <a:pt x="67390" y="78455"/>
                  </a:lnTo>
                  <a:lnTo>
                    <a:pt x="65298" y="79093"/>
                  </a:lnTo>
                  <a:lnTo>
                    <a:pt x="51950" y="87267"/>
                  </a:lnTo>
                  <a:lnTo>
                    <a:pt x="33678" y="89273"/>
                  </a:lnTo>
                  <a:lnTo>
                    <a:pt x="25395" y="89297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SMARTInkShape-59"/>
            <p:cNvSpPr/>
            <p:nvPr/>
          </p:nvSpPr>
          <p:spPr bwMode="auto">
            <a:xfrm>
              <a:off x="7750979" y="3143250"/>
              <a:ext cx="35710" cy="169665"/>
            </a:xfrm>
            <a:custGeom>
              <a:avLst/>
              <a:gdLst/>
              <a:ahLst/>
              <a:cxnLst/>
              <a:rect l="0" t="0" r="0" b="0"/>
              <a:pathLst>
                <a:path w="35710" h="169665">
                  <a:moveTo>
                    <a:pt x="8919" y="0"/>
                  </a:moveTo>
                  <a:lnTo>
                    <a:pt x="1231" y="0"/>
                  </a:lnTo>
                  <a:lnTo>
                    <a:pt x="817" y="992"/>
                  </a:lnTo>
                  <a:lnTo>
                    <a:pt x="0" y="37500"/>
                  </a:lnTo>
                  <a:lnTo>
                    <a:pt x="8368" y="80553"/>
                  </a:lnTo>
                  <a:lnTo>
                    <a:pt x="9667" y="92356"/>
                  </a:lnTo>
                  <a:lnTo>
                    <a:pt x="17992" y="120871"/>
                  </a:lnTo>
                  <a:lnTo>
                    <a:pt x="33245" y="149874"/>
                  </a:lnTo>
                  <a:lnTo>
                    <a:pt x="35709" y="169664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SMARTInkShape-60"/>
            <p:cNvSpPr/>
            <p:nvPr/>
          </p:nvSpPr>
          <p:spPr bwMode="auto">
            <a:xfrm>
              <a:off x="7724180" y="3232547"/>
              <a:ext cx="98227" cy="8931"/>
            </a:xfrm>
            <a:custGeom>
              <a:avLst/>
              <a:gdLst/>
              <a:ahLst/>
              <a:cxnLst/>
              <a:rect l="0" t="0" r="0" b="0"/>
              <a:pathLst>
                <a:path w="98227" h="8931">
                  <a:moveTo>
                    <a:pt x="0" y="8930"/>
                  </a:moveTo>
                  <a:lnTo>
                    <a:pt x="0" y="4189"/>
                  </a:lnTo>
                  <a:lnTo>
                    <a:pt x="992" y="2793"/>
                  </a:lnTo>
                  <a:lnTo>
                    <a:pt x="2645" y="1862"/>
                  </a:lnTo>
                  <a:lnTo>
                    <a:pt x="12428" y="368"/>
                  </a:lnTo>
                  <a:lnTo>
                    <a:pt x="55317" y="3"/>
                  </a:lnTo>
                  <a:lnTo>
                    <a:pt x="93512" y="0"/>
                  </a:lnTo>
                  <a:lnTo>
                    <a:pt x="95083" y="992"/>
                  </a:lnTo>
                  <a:lnTo>
                    <a:pt x="96131" y="2646"/>
                  </a:lnTo>
                  <a:lnTo>
                    <a:pt x="98226" y="893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9" name="SMARTInkShape-Group7"/>
          <p:cNvGrpSpPr/>
          <p:nvPr/>
        </p:nvGrpSpPr>
        <p:grpSpPr>
          <a:xfrm>
            <a:off x="5723991" y="3089672"/>
            <a:ext cx="1357252" cy="419696"/>
            <a:chOff x="5723991" y="3089672"/>
            <a:chExt cx="1357252" cy="419696"/>
          </a:xfrm>
        </p:grpSpPr>
        <p:sp>
          <p:nvSpPr>
            <p:cNvPr id="68" name="SMARTInkShape-61"/>
            <p:cNvSpPr/>
            <p:nvPr/>
          </p:nvSpPr>
          <p:spPr bwMode="auto">
            <a:xfrm>
              <a:off x="5723991" y="3277195"/>
              <a:ext cx="16558" cy="232173"/>
            </a:xfrm>
            <a:custGeom>
              <a:avLst/>
              <a:gdLst/>
              <a:ahLst/>
              <a:cxnLst/>
              <a:rect l="0" t="0" r="0" b="0"/>
              <a:pathLst>
                <a:path w="16558" h="232173">
                  <a:moveTo>
                    <a:pt x="8868" y="0"/>
                  </a:moveTo>
                  <a:lnTo>
                    <a:pt x="8868" y="42317"/>
                  </a:lnTo>
                  <a:lnTo>
                    <a:pt x="9861" y="84374"/>
                  </a:lnTo>
                  <a:lnTo>
                    <a:pt x="16557" y="120803"/>
                  </a:lnTo>
                  <a:lnTo>
                    <a:pt x="11955" y="133396"/>
                  </a:lnTo>
                  <a:lnTo>
                    <a:pt x="3499" y="148997"/>
                  </a:lnTo>
                  <a:lnTo>
                    <a:pt x="993" y="162548"/>
                  </a:lnTo>
                  <a:lnTo>
                    <a:pt x="0" y="197772"/>
                  </a:lnTo>
                  <a:lnTo>
                    <a:pt x="2612" y="204647"/>
                  </a:lnTo>
                  <a:lnTo>
                    <a:pt x="6088" y="211009"/>
                  </a:lnTo>
                  <a:lnTo>
                    <a:pt x="8760" y="222707"/>
                  </a:lnTo>
                  <a:lnTo>
                    <a:pt x="8868" y="232172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SMARTInkShape-62"/>
            <p:cNvSpPr/>
            <p:nvPr/>
          </p:nvSpPr>
          <p:spPr bwMode="auto">
            <a:xfrm>
              <a:off x="6046762" y="3322254"/>
              <a:ext cx="114723" cy="151359"/>
            </a:xfrm>
            <a:custGeom>
              <a:avLst/>
              <a:gdLst/>
              <a:ahLst/>
              <a:cxnLst/>
              <a:rect l="0" t="0" r="0" b="0"/>
              <a:pathLst>
                <a:path w="114723" h="151359">
                  <a:moveTo>
                    <a:pt x="105793" y="44238"/>
                  </a:moveTo>
                  <a:lnTo>
                    <a:pt x="113481" y="44238"/>
                  </a:lnTo>
                  <a:lnTo>
                    <a:pt x="109614" y="44238"/>
                  </a:lnTo>
                  <a:lnTo>
                    <a:pt x="108340" y="43246"/>
                  </a:lnTo>
                  <a:lnTo>
                    <a:pt x="106128" y="36550"/>
                  </a:lnTo>
                  <a:lnTo>
                    <a:pt x="105822" y="27729"/>
                  </a:lnTo>
                  <a:lnTo>
                    <a:pt x="99662" y="19516"/>
                  </a:lnTo>
                  <a:lnTo>
                    <a:pt x="98106" y="14069"/>
                  </a:lnTo>
                  <a:lnTo>
                    <a:pt x="96699" y="12219"/>
                  </a:lnTo>
                  <a:lnTo>
                    <a:pt x="78820" y="1668"/>
                  </a:lnTo>
                  <a:lnTo>
                    <a:pt x="71803" y="0"/>
                  </a:lnTo>
                  <a:lnTo>
                    <a:pt x="41440" y="20591"/>
                  </a:lnTo>
                  <a:lnTo>
                    <a:pt x="22548" y="45988"/>
                  </a:lnTo>
                  <a:lnTo>
                    <a:pt x="19186" y="55269"/>
                  </a:lnTo>
                  <a:lnTo>
                    <a:pt x="7506" y="93746"/>
                  </a:lnTo>
                  <a:lnTo>
                    <a:pt x="1705" y="104438"/>
                  </a:lnTo>
                  <a:lnTo>
                    <a:pt x="0" y="114319"/>
                  </a:lnTo>
                  <a:lnTo>
                    <a:pt x="1889" y="122679"/>
                  </a:lnTo>
                  <a:lnTo>
                    <a:pt x="5043" y="129702"/>
                  </a:lnTo>
                  <a:lnTo>
                    <a:pt x="6444" y="136131"/>
                  </a:lnTo>
                  <a:lnTo>
                    <a:pt x="7811" y="138243"/>
                  </a:lnTo>
                  <a:lnTo>
                    <a:pt x="9714" y="139650"/>
                  </a:lnTo>
                  <a:lnTo>
                    <a:pt x="36216" y="149988"/>
                  </a:lnTo>
                  <a:lnTo>
                    <a:pt x="64092" y="151358"/>
                  </a:lnTo>
                  <a:lnTo>
                    <a:pt x="93057" y="142298"/>
                  </a:lnTo>
                  <a:lnTo>
                    <a:pt x="105629" y="135560"/>
                  </a:lnTo>
                  <a:lnTo>
                    <a:pt x="114722" y="133535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SMARTInkShape-63"/>
            <p:cNvSpPr/>
            <p:nvPr/>
          </p:nvSpPr>
          <p:spPr bwMode="auto">
            <a:xfrm>
              <a:off x="6259711" y="3205758"/>
              <a:ext cx="17860" cy="250032"/>
            </a:xfrm>
            <a:custGeom>
              <a:avLst/>
              <a:gdLst/>
              <a:ahLst/>
              <a:cxnLst/>
              <a:rect l="0" t="0" r="0" b="0"/>
              <a:pathLst>
                <a:path w="17860" h="250032">
                  <a:moveTo>
                    <a:pt x="17859" y="0"/>
                  </a:moveTo>
                  <a:lnTo>
                    <a:pt x="17859" y="42240"/>
                  </a:lnTo>
                  <a:lnTo>
                    <a:pt x="17859" y="82181"/>
                  </a:lnTo>
                  <a:lnTo>
                    <a:pt x="17859" y="126416"/>
                  </a:lnTo>
                  <a:lnTo>
                    <a:pt x="17859" y="166288"/>
                  </a:lnTo>
                  <a:lnTo>
                    <a:pt x="17859" y="202371"/>
                  </a:lnTo>
                  <a:lnTo>
                    <a:pt x="15875" y="207344"/>
                  </a:lnTo>
                  <a:lnTo>
                    <a:pt x="3724" y="222454"/>
                  </a:lnTo>
                  <a:lnTo>
                    <a:pt x="1103" y="231938"/>
                  </a:lnTo>
                  <a:lnTo>
                    <a:pt x="0" y="250031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SMARTInkShape-64"/>
            <p:cNvSpPr/>
            <p:nvPr/>
          </p:nvSpPr>
          <p:spPr bwMode="auto">
            <a:xfrm>
              <a:off x="6332510" y="3323205"/>
              <a:ext cx="114725" cy="105382"/>
            </a:xfrm>
            <a:custGeom>
              <a:avLst/>
              <a:gdLst/>
              <a:ahLst/>
              <a:cxnLst/>
              <a:rect l="0" t="0" r="0" b="0"/>
              <a:pathLst>
                <a:path w="114725" h="105382">
                  <a:moveTo>
                    <a:pt x="70076" y="43287"/>
                  </a:moveTo>
                  <a:lnTo>
                    <a:pt x="70076" y="35599"/>
                  </a:lnTo>
                  <a:lnTo>
                    <a:pt x="69084" y="35185"/>
                  </a:lnTo>
                  <a:lnTo>
                    <a:pt x="65336" y="34725"/>
                  </a:lnTo>
                  <a:lnTo>
                    <a:pt x="63939" y="33610"/>
                  </a:lnTo>
                  <a:lnTo>
                    <a:pt x="61514" y="26701"/>
                  </a:lnTo>
                  <a:lnTo>
                    <a:pt x="61255" y="21065"/>
                  </a:lnTo>
                  <a:lnTo>
                    <a:pt x="60227" y="19543"/>
                  </a:lnTo>
                  <a:lnTo>
                    <a:pt x="58550" y="18527"/>
                  </a:lnTo>
                  <a:lnTo>
                    <a:pt x="56438" y="17851"/>
                  </a:lnTo>
                  <a:lnTo>
                    <a:pt x="55031" y="16408"/>
                  </a:lnTo>
                  <a:lnTo>
                    <a:pt x="53468" y="12158"/>
                  </a:lnTo>
                  <a:lnTo>
                    <a:pt x="52058" y="10628"/>
                  </a:lnTo>
                  <a:lnTo>
                    <a:pt x="35999" y="0"/>
                  </a:lnTo>
                  <a:lnTo>
                    <a:pt x="34460" y="538"/>
                  </a:lnTo>
                  <a:lnTo>
                    <a:pt x="30103" y="3782"/>
                  </a:lnTo>
                  <a:lnTo>
                    <a:pt x="27505" y="8532"/>
                  </a:lnTo>
                  <a:lnTo>
                    <a:pt x="26813" y="11187"/>
                  </a:lnTo>
                  <a:lnTo>
                    <a:pt x="18543" y="25512"/>
                  </a:lnTo>
                  <a:lnTo>
                    <a:pt x="7483" y="57346"/>
                  </a:lnTo>
                  <a:lnTo>
                    <a:pt x="679" y="69913"/>
                  </a:lnTo>
                  <a:lnTo>
                    <a:pt x="0" y="72944"/>
                  </a:lnTo>
                  <a:lnTo>
                    <a:pt x="538" y="75957"/>
                  </a:lnTo>
                  <a:lnTo>
                    <a:pt x="5886" y="87921"/>
                  </a:lnTo>
                  <a:lnTo>
                    <a:pt x="7236" y="95099"/>
                  </a:lnTo>
                  <a:lnTo>
                    <a:pt x="2730" y="101082"/>
                  </a:lnTo>
                  <a:lnTo>
                    <a:pt x="2358" y="102653"/>
                  </a:lnTo>
                  <a:lnTo>
                    <a:pt x="3102" y="103701"/>
                  </a:lnTo>
                  <a:lnTo>
                    <a:pt x="6686" y="105381"/>
                  </a:lnTo>
                  <a:lnTo>
                    <a:pt x="30556" y="98070"/>
                  </a:lnTo>
                  <a:lnTo>
                    <a:pt x="46453" y="84542"/>
                  </a:lnTo>
                  <a:lnTo>
                    <a:pt x="49655" y="78821"/>
                  </a:lnTo>
                  <a:lnTo>
                    <a:pt x="60734" y="40675"/>
                  </a:lnTo>
                  <a:lnTo>
                    <a:pt x="61024" y="31489"/>
                  </a:lnTo>
                  <a:lnTo>
                    <a:pt x="63738" y="25476"/>
                  </a:lnTo>
                  <a:lnTo>
                    <a:pt x="67259" y="19496"/>
                  </a:lnTo>
                  <a:lnTo>
                    <a:pt x="70043" y="7723"/>
                  </a:lnTo>
                  <a:lnTo>
                    <a:pt x="71068" y="46530"/>
                  </a:lnTo>
                  <a:lnTo>
                    <a:pt x="81100" y="69917"/>
                  </a:lnTo>
                  <a:lnTo>
                    <a:pt x="93805" y="85781"/>
                  </a:lnTo>
                  <a:lnTo>
                    <a:pt x="95505" y="91277"/>
                  </a:lnTo>
                  <a:lnTo>
                    <a:pt x="96950" y="93140"/>
                  </a:lnTo>
                  <a:lnTo>
                    <a:pt x="104434" y="96375"/>
                  </a:lnTo>
                  <a:lnTo>
                    <a:pt x="114724" y="96865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SMARTInkShape-65"/>
            <p:cNvSpPr/>
            <p:nvPr/>
          </p:nvSpPr>
          <p:spPr bwMode="auto">
            <a:xfrm>
              <a:off x="6491884" y="3312915"/>
              <a:ext cx="62508" cy="107111"/>
            </a:xfrm>
            <a:custGeom>
              <a:avLst/>
              <a:gdLst/>
              <a:ahLst/>
              <a:cxnLst/>
              <a:rect l="0" t="0" r="0" b="0"/>
              <a:pathLst>
                <a:path w="62508" h="107111">
                  <a:moveTo>
                    <a:pt x="8929" y="8929"/>
                  </a:moveTo>
                  <a:lnTo>
                    <a:pt x="4188" y="8929"/>
                  </a:lnTo>
                  <a:lnTo>
                    <a:pt x="2792" y="9921"/>
                  </a:lnTo>
                  <a:lnTo>
                    <a:pt x="1860" y="11574"/>
                  </a:lnTo>
                  <a:lnTo>
                    <a:pt x="367" y="21357"/>
                  </a:lnTo>
                  <a:lnTo>
                    <a:pt x="2" y="64246"/>
                  </a:lnTo>
                  <a:lnTo>
                    <a:pt x="0" y="74046"/>
                  </a:lnTo>
                  <a:lnTo>
                    <a:pt x="2645" y="80203"/>
                  </a:lnTo>
                  <a:lnTo>
                    <a:pt x="6136" y="86247"/>
                  </a:lnTo>
                  <a:lnTo>
                    <a:pt x="8377" y="98211"/>
                  </a:lnTo>
                  <a:lnTo>
                    <a:pt x="8896" y="106632"/>
                  </a:lnTo>
                  <a:lnTo>
                    <a:pt x="16614" y="107110"/>
                  </a:lnTo>
                  <a:lnTo>
                    <a:pt x="10060" y="99463"/>
                  </a:lnTo>
                  <a:lnTo>
                    <a:pt x="9153" y="91341"/>
                  </a:lnTo>
                  <a:lnTo>
                    <a:pt x="9028" y="85905"/>
                  </a:lnTo>
                  <a:lnTo>
                    <a:pt x="6327" y="80182"/>
                  </a:lnTo>
                  <a:lnTo>
                    <a:pt x="4218" y="77267"/>
                  </a:lnTo>
                  <a:lnTo>
                    <a:pt x="1249" y="63683"/>
                  </a:lnTo>
                  <a:lnTo>
                    <a:pt x="31" y="32849"/>
                  </a:lnTo>
                  <a:lnTo>
                    <a:pt x="2659" y="26836"/>
                  </a:lnTo>
                  <a:lnTo>
                    <a:pt x="6142" y="20856"/>
                  </a:lnTo>
                  <a:lnTo>
                    <a:pt x="8378" y="8933"/>
                  </a:lnTo>
                  <a:lnTo>
                    <a:pt x="8562" y="5955"/>
                  </a:lnTo>
                  <a:lnTo>
                    <a:pt x="9676" y="3970"/>
                  </a:lnTo>
                  <a:lnTo>
                    <a:pt x="11411" y="2646"/>
                  </a:lnTo>
                  <a:lnTo>
                    <a:pt x="16585" y="522"/>
                  </a:lnTo>
                  <a:lnTo>
                    <a:pt x="40055" y="0"/>
                  </a:lnTo>
                  <a:lnTo>
                    <a:pt x="45253" y="2645"/>
                  </a:lnTo>
                  <a:lnTo>
                    <a:pt x="51933" y="7688"/>
                  </a:lnTo>
                  <a:lnTo>
                    <a:pt x="62507" y="8929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SMARTInkShape-66"/>
            <p:cNvSpPr/>
            <p:nvPr/>
          </p:nvSpPr>
          <p:spPr bwMode="auto">
            <a:xfrm>
              <a:off x="6607969" y="3303984"/>
              <a:ext cx="8930" cy="98096"/>
            </a:xfrm>
            <a:custGeom>
              <a:avLst/>
              <a:gdLst/>
              <a:ahLst/>
              <a:cxnLst/>
              <a:rect l="0" t="0" r="0" b="0"/>
              <a:pathLst>
                <a:path w="8930" h="98096">
                  <a:moveTo>
                    <a:pt x="0" y="0"/>
                  </a:moveTo>
                  <a:lnTo>
                    <a:pt x="0" y="4741"/>
                  </a:lnTo>
                  <a:lnTo>
                    <a:pt x="2645" y="9714"/>
                  </a:lnTo>
                  <a:lnTo>
                    <a:pt x="4741" y="12429"/>
                  </a:lnTo>
                  <a:lnTo>
                    <a:pt x="7068" y="20738"/>
                  </a:lnTo>
                  <a:lnTo>
                    <a:pt x="8915" y="62461"/>
                  </a:lnTo>
                  <a:lnTo>
                    <a:pt x="8929" y="98095"/>
                  </a:lnTo>
                  <a:lnTo>
                    <a:pt x="8929" y="89297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SMARTInkShape-67"/>
            <p:cNvSpPr/>
            <p:nvPr/>
          </p:nvSpPr>
          <p:spPr bwMode="auto">
            <a:xfrm>
              <a:off x="6616898" y="3223617"/>
              <a:ext cx="8931" cy="1"/>
            </a:xfrm>
            <a:custGeom>
              <a:avLst/>
              <a:gdLst/>
              <a:ahLst/>
              <a:cxnLst/>
              <a:rect l="0" t="0" r="0" b="0"/>
              <a:pathLst>
                <a:path w="8931" h="1">
                  <a:moveTo>
                    <a:pt x="8930" y="0"/>
                  </a:move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SMARTInkShape-68"/>
            <p:cNvSpPr/>
            <p:nvPr/>
          </p:nvSpPr>
          <p:spPr bwMode="auto">
            <a:xfrm>
              <a:off x="6679407" y="3277350"/>
              <a:ext cx="98227" cy="115932"/>
            </a:xfrm>
            <a:custGeom>
              <a:avLst/>
              <a:gdLst/>
              <a:ahLst/>
              <a:cxnLst/>
              <a:rect l="0" t="0" r="0" b="0"/>
              <a:pathLst>
                <a:path w="98227" h="115932">
                  <a:moveTo>
                    <a:pt x="17859" y="35564"/>
                  </a:moveTo>
                  <a:lnTo>
                    <a:pt x="17859" y="56555"/>
                  </a:lnTo>
                  <a:lnTo>
                    <a:pt x="15213" y="62422"/>
                  </a:lnTo>
                  <a:lnTo>
                    <a:pt x="13118" y="65375"/>
                  </a:lnTo>
                  <a:lnTo>
                    <a:pt x="8765" y="82390"/>
                  </a:lnTo>
                  <a:lnTo>
                    <a:pt x="6834" y="84641"/>
                  </a:lnTo>
                  <a:lnTo>
                    <a:pt x="4556" y="86141"/>
                  </a:lnTo>
                  <a:lnTo>
                    <a:pt x="3038" y="88134"/>
                  </a:lnTo>
                  <a:lnTo>
                    <a:pt x="399" y="96567"/>
                  </a:lnTo>
                  <a:lnTo>
                    <a:pt x="10" y="106595"/>
                  </a:lnTo>
                  <a:lnTo>
                    <a:pt x="0" y="93689"/>
                  </a:lnTo>
                  <a:lnTo>
                    <a:pt x="2646" y="88517"/>
                  </a:lnTo>
                  <a:lnTo>
                    <a:pt x="6136" y="82911"/>
                  </a:lnTo>
                  <a:lnTo>
                    <a:pt x="9093" y="74177"/>
                  </a:lnTo>
                  <a:lnTo>
                    <a:pt x="14820" y="64313"/>
                  </a:lnTo>
                  <a:lnTo>
                    <a:pt x="18584" y="39366"/>
                  </a:lnTo>
                  <a:lnTo>
                    <a:pt x="24874" y="26798"/>
                  </a:lnTo>
                  <a:lnTo>
                    <a:pt x="25512" y="23766"/>
                  </a:lnTo>
                  <a:lnTo>
                    <a:pt x="31150" y="14760"/>
                  </a:lnTo>
                  <a:lnTo>
                    <a:pt x="43005" y="1612"/>
                  </a:lnTo>
                  <a:lnTo>
                    <a:pt x="46564" y="631"/>
                  </a:lnTo>
                  <a:lnTo>
                    <a:pt x="52192" y="0"/>
                  </a:lnTo>
                  <a:lnTo>
                    <a:pt x="57907" y="4632"/>
                  </a:lnTo>
                  <a:lnTo>
                    <a:pt x="60462" y="9580"/>
                  </a:lnTo>
                  <a:lnTo>
                    <a:pt x="61144" y="12288"/>
                  </a:lnTo>
                  <a:lnTo>
                    <a:pt x="69395" y="26705"/>
                  </a:lnTo>
                  <a:lnTo>
                    <a:pt x="79799" y="70732"/>
                  </a:lnTo>
                  <a:lnTo>
                    <a:pt x="79988" y="73892"/>
                  </a:lnTo>
                  <a:lnTo>
                    <a:pt x="82844" y="80049"/>
                  </a:lnTo>
                  <a:lnTo>
                    <a:pt x="86428" y="86093"/>
                  </a:lnTo>
                  <a:lnTo>
                    <a:pt x="88919" y="96298"/>
                  </a:lnTo>
                  <a:lnTo>
                    <a:pt x="89185" y="102287"/>
                  </a:lnTo>
                  <a:lnTo>
                    <a:pt x="90214" y="103858"/>
                  </a:lnTo>
                  <a:lnTo>
                    <a:pt x="91893" y="104906"/>
                  </a:lnTo>
                  <a:lnTo>
                    <a:pt x="96975" y="106588"/>
                  </a:lnTo>
                  <a:lnTo>
                    <a:pt x="97669" y="109463"/>
                  </a:lnTo>
                  <a:lnTo>
                    <a:pt x="98226" y="115931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6" name="SMARTInkShape-69"/>
            <p:cNvSpPr/>
            <p:nvPr/>
          </p:nvSpPr>
          <p:spPr bwMode="auto">
            <a:xfrm>
              <a:off x="6813355" y="3250552"/>
              <a:ext cx="79078" cy="107001"/>
            </a:xfrm>
            <a:custGeom>
              <a:avLst/>
              <a:gdLst/>
              <a:ahLst/>
              <a:cxnLst/>
              <a:rect l="0" t="0" r="0" b="0"/>
              <a:pathLst>
                <a:path w="79078" h="107001">
                  <a:moveTo>
                    <a:pt x="8926" y="53432"/>
                  </a:moveTo>
                  <a:lnTo>
                    <a:pt x="16615" y="61121"/>
                  </a:lnTo>
                  <a:lnTo>
                    <a:pt x="25435" y="62253"/>
                  </a:lnTo>
                  <a:lnTo>
                    <a:pt x="43001" y="62359"/>
                  </a:lnTo>
                  <a:lnTo>
                    <a:pt x="51449" y="56224"/>
                  </a:lnTo>
                  <a:lnTo>
                    <a:pt x="59781" y="53268"/>
                  </a:lnTo>
                  <a:lnTo>
                    <a:pt x="65593" y="49060"/>
                  </a:lnTo>
                  <a:lnTo>
                    <a:pt x="68837" y="43882"/>
                  </a:lnTo>
                  <a:lnTo>
                    <a:pt x="72084" y="29538"/>
                  </a:lnTo>
                  <a:lnTo>
                    <a:pt x="79077" y="19467"/>
                  </a:lnTo>
                  <a:lnTo>
                    <a:pt x="78514" y="17890"/>
                  </a:lnTo>
                  <a:lnTo>
                    <a:pt x="73973" y="10931"/>
                  </a:lnTo>
                  <a:lnTo>
                    <a:pt x="72563" y="5439"/>
                  </a:lnTo>
                  <a:lnTo>
                    <a:pt x="71194" y="3577"/>
                  </a:lnTo>
                  <a:lnTo>
                    <a:pt x="69290" y="2336"/>
                  </a:lnTo>
                  <a:lnTo>
                    <a:pt x="63845" y="345"/>
                  </a:lnTo>
                  <a:lnTo>
                    <a:pt x="58161" y="0"/>
                  </a:lnTo>
                  <a:lnTo>
                    <a:pt x="52967" y="2565"/>
                  </a:lnTo>
                  <a:lnTo>
                    <a:pt x="36807" y="12296"/>
                  </a:lnTo>
                  <a:lnTo>
                    <a:pt x="18392" y="19646"/>
                  </a:lnTo>
                  <a:lnTo>
                    <a:pt x="12142" y="25518"/>
                  </a:lnTo>
                  <a:lnTo>
                    <a:pt x="4036" y="38988"/>
                  </a:lnTo>
                  <a:lnTo>
                    <a:pt x="794" y="52931"/>
                  </a:lnTo>
                  <a:lnTo>
                    <a:pt x="0" y="92125"/>
                  </a:lnTo>
                  <a:lnTo>
                    <a:pt x="991" y="94111"/>
                  </a:lnTo>
                  <a:lnTo>
                    <a:pt x="2644" y="95434"/>
                  </a:lnTo>
                  <a:lnTo>
                    <a:pt x="7126" y="97896"/>
                  </a:lnTo>
                  <a:lnTo>
                    <a:pt x="15228" y="103869"/>
                  </a:lnTo>
                  <a:lnTo>
                    <a:pt x="23913" y="106080"/>
                  </a:lnTo>
                  <a:lnTo>
                    <a:pt x="56553" y="107000"/>
                  </a:lnTo>
                  <a:lnTo>
                    <a:pt x="62505" y="104360"/>
                  </a:lnTo>
                  <a:lnTo>
                    <a:pt x="71434" y="98081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7" name="SMARTInkShape-70"/>
            <p:cNvSpPr/>
            <p:nvPr/>
          </p:nvSpPr>
          <p:spPr bwMode="auto">
            <a:xfrm>
              <a:off x="6983384" y="3089672"/>
              <a:ext cx="26389" cy="267467"/>
            </a:xfrm>
            <a:custGeom>
              <a:avLst/>
              <a:gdLst/>
              <a:ahLst/>
              <a:cxnLst/>
              <a:rect l="0" t="0" r="0" b="0"/>
              <a:pathLst>
                <a:path w="26389" h="267467">
                  <a:moveTo>
                    <a:pt x="8561" y="0"/>
                  </a:moveTo>
                  <a:lnTo>
                    <a:pt x="8561" y="4740"/>
                  </a:lnTo>
                  <a:lnTo>
                    <a:pt x="5916" y="9714"/>
                  </a:lnTo>
                  <a:lnTo>
                    <a:pt x="3821" y="12429"/>
                  </a:lnTo>
                  <a:lnTo>
                    <a:pt x="1494" y="20737"/>
                  </a:lnTo>
                  <a:lnTo>
                    <a:pt x="0" y="42240"/>
                  </a:lnTo>
                  <a:lnTo>
                    <a:pt x="7755" y="83377"/>
                  </a:lnTo>
                  <a:lnTo>
                    <a:pt x="8490" y="125202"/>
                  </a:lnTo>
                  <a:lnTo>
                    <a:pt x="9547" y="163466"/>
                  </a:lnTo>
                  <a:lnTo>
                    <a:pt x="16939" y="205368"/>
                  </a:lnTo>
                  <a:lnTo>
                    <a:pt x="18461" y="243913"/>
                  </a:lnTo>
                  <a:lnTo>
                    <a:pt x="25591" y="258501"/>
                  </a:lnTo>
                  <a:lnTo>
                    <a:pt x="26388" y="267466"/>
                  </a:lnTo>
                  <a:lnTo>
                    <a:pt x="21671" y="263024"/>
                  </a:lnTo>
                  <a:lnTo>
                    <a:pt x="19348" y="258121"/>
                  </a:lnTo>
                  <a:lnTo>
                    <a:pt x="17491" y="232172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SMARTInkShape-71"/>
            <p:cNvSpPr/>
            <p:nvPr/>
          </p:nvSpPr>
          <p:spPr bwMode="auto">
            <a:xfrm>
              <a:off x="6902648" y="3161109"/>
              <a:ext cx="178595" cy="26790"/>
            </a:xfrm>
            <a:custGeom>
              <a:avLst/>
              <a:gdLst/>
              <a:ahLst/>
              <a:cxnLst/>
              <a:rect l="0" t="0" r="0" b="0"/>
              <a:pathLst>
                <a:path w="178595" h="26790">
                  <a:moveTo>
                    <a:pt x="0" y="26789"/>
                  </a:moveTo>
                  <a:lnTo>
                    <a:pt x="0" y="19101"/>
                  </a:lnTo>
                  <a:lnTo>
                    <a:pt x="4741" y="13487"/>
                  </a:lnTo>
                  <a:lnTo>
                    <a:pt x="9714" y="10956"/>
                  </a:lnTo>
                  <a:lnTo>
                    <a:pt x="28675" y="9530"/>
                  </a:lnTo>
                  <a:lnTo>
                    <a:pt x="57775" y="6462"/>
                  </a:lnTo>
                  <a:lnTo>
                    <a:pt x="91651" y="851"/>
                  </a:lnTo>
                  <a:lnTo>
                    <a:pt x="135134" y="34"/>
                  </a:lnTo>
                  <a:lnTo>
                    <a:pt x="178594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1" name="SMARTInkShape-Group8"/>
          <p:cNvGrpSpPr/>
          <p:nvPr/>
        </p:nvGrpSpPr>
        <p:grpSpPr>
          <a:xfrm>
            <a:off x="4973836" y="2536031"/>
            <a:ext cx="2714541" cy="669728"/>
            <a:chOff x="4973836" y="2536031"/>
            <a:chExt cx="2714541" cy="669728"/>
          </a:xfrm>
        </p:grpSpPr>
        <p:sp>
          <p:nvSpPr>
            <p:cNvPr id="80" name="SMARTInkShape-72"/>
            <p:cNvSpPr/>
            <p:nvPr/>
          </p:nvSpPr>
          <p:spPr bwMode="auto">
            <a:xfrm>
              <a:off x="5063133" y="2955727"/>
              <a:ext cx="17850" cy="250032"/>
            </a:xfrm>
            <a:custGeom>
              <a:avLst/>
              <a:gdLst/>
              <a:ahLst/>
              <a:cxnLst/>
              <a:rect l="0" t="0" r="0" b="0"/>
              <a:pathLst>
                <a:path w="17850" h="250032">
                  <a:moveTo>
                    <a:pt x="0" y="0"/>
                  </a:moveTo>
                  <a:lnTo>
                    <a:pt x="992" y="9113"/>
                  </a:lnTo>
                  <a:lnTo>
                    <a:pt x="11024" y="51551"/>
                  </a:lnTo>
                  <a:lnTo>
                    <a:pt x="16958" y="92814"/>
                  </a:lnTo>
                  <a:lnTo>
                    <a:pt x="17681" y="135228"/>
                  </a:lnTo>
                  <a:lnTo>
                    <a:pt x="17806" y="170044"/>
                  </a:lnTo>
                  <a:lnTo>
                    <a:pt x="17849" y="207883"/>
                  </a:lnTo>
                  <a:lnTo>
                    <a:pt x="13116" y="228172"/>
                  </a:lnTo>
                  <a:lnTo>
                    <a:pt x="0" y="250031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1" name="SMARTInkShape-73"/>
            <p:cNvSpPr/>
            <p:nvPr/>
          </p:nvSpPr>
          <p:spPr bwMode="auto">
            <a:xfrm>
              <a:off x="4973836" y="3062883"/>
              <a:ext cx="214313" cy="35720"/>
            </a:xfrm>
            <a:custGeom>
              <a:avLst/>
              <a:gdLst/>
              <a:ahLst/>
              <a:cxnLst/>
              <a:rect l="0" t="0" r="0" b="0"/>
              <a:pathLst>
                <a:path w="214313" h="35720">
                  <a:moveTo>
                    <a:pt x="0" y="35719"/>
                  </a:moveTo>
                  <a:lnTo>
                    <a:pt x="41522" y="34726"/>
                  </a:lnTo>
                  <a:lnTo>
                    <a:pt x="85872" y="23290"/>
                  </a:lnTo>
                  <a:lnTo>
                    <a:pt x="123347" y="12795"/>
                  </a:lnTo>
                  <a:lnTo>
                    <a:pt x="161887" y="4698"/>
                  </a:lnTo>
                  <a:lnTo>
                    <a:pt x="214312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SMARTInkShape-74"/>
            <p:cNvSpPr/>
            <p:nvPr/>
          </p:nvSpPr>
          <p:spPr bwMode="auto">
            <a:xfrm>
              <a:off x="5018484" y="3009305"/>
              <a:ext cx="142876" cy="107157"/>
            </a:xfrm>
            <a:custGeom>
              <a:avLst/>
              <a:gdLst/>
              <a:ahLst/>
              <a:cxnLst/>
              <a:rect l="0" t="0" r="0" b="0"/>
              <a:pathLst>
                <a:path w="142876" h="107157">
                  <a:moveTo>
                    <a:pt x="0" y="8929"/>
                  </a:moveTo>
                  <a:lnTo>
                    <a:pt x="0" y="0"/>
                  </a:lnTo>
                  <a:lnTo>
                    <a:pt x="0" y="4740"/>
                  </a:lnTo>
                  <a:lnTo>
                    <a:pt x="993" y="6137"/>
                  </a:lnTo>
                  <a:lnTo>
                    <a:pt x="2646" y="7067"/>
                  </a:lnTo>
                  <a:lnTo>
                    <a:pt x="4741" y="7688"/>
                  </a:lnTo>
                  <a:lnTo>
                    <a:pt x="48004" y="39952"/>
                  </a:lnTo>
                  <a:lnTo>
                    <a:pt x="86673" y="75149"/>
                  </a:lnTo>
                  <a:lnTo>
                    <a:pt x="90524" y="76888"/>
                  </a:lnTo>
                  <a:lnTo>
                    <a:pt x="93092" y="79040"/>
                  </a:lnTo>
                  <a:lnTo>
                    <a:pt x="102291" y="92490"/>
                  </a:lnTo>
                  <a:lnTo>
                    <a:pt x="107640" y="95677"/>
                  </a:lnTo>
                  <a:lnTo>
                    <a:pt x="119157" y="97723"/>
                  </a:lnTo>
                  <a:lnTo>
                    <a:pt x="121111" y="98883"/>
                  </a:lnTo>
                  <a:lnTo>
                    <a:pt x="122413" y="100648"/>
                  </a:lnTo>
                  <a:lnTo>
                    <a:pt x="123280" y="102817"/>
                  </a:lnTo>
                  <a:lnTo>
                    <a:pt x="124851" y="104264"/>
                  </a:lnTo>
                  <a:lnTo>
                    <a:pt x="132552" y="106775"/>
                  </a:lnTo>
                  <a:lnTo>
                    <a:pt x="142875" y="107156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SMARTInkShape-75"/>
            <p:cNvSpPr/>
            <p:nvPr/>
          </p:nvSpPr>
          <p:spPr bwMode="auto">
            <a:xfrm>
              <a:off x="5009555" y="2991445"/>
              <a:ext cx="151805" cy="151806"/>
            </a:xfrm>
            <a:custGeom>
              <a:avLst/>
              <a:gdLst/>
              <a:ahLst/>
              <a:cxnLst/>
              <a:rect l="0" t="0" r="0" b="0"/>
              <a:pathLst>
                <a:path w="151805" h="151806">
                  <a:moveTo>
                    <a:pt x="151804" y="0"/>
                  </a:moveTo>
                  <a:lnTo>
                    <a:pt x="144116" y="7689"/>
                  </a:lnTo>
                  <a:lnTo>
                    <a:pt x="142127" y="15814"/>
                  </a:lnTo>
                  <a:lnTo>
                    <a:pt x="136811" y="24089"/>
                  </a:lnTo>
                  <a:lnTo>
                    <a:pt x="133802" y="32824"/>
                  </a:lnTo>
                  <a:lnTo>
                    <a:pt x="104456" y="73533"/>
                  </a:lnTo>
                  <a:lnTo>
                    <a:pt x="62555" y="116034"/>
                  </a:lnTo>
                  <a:lnTo>
                    <a:pt x="38697" y="138905"/>
                  </a:lnTo>
                  <a:lnTo>
                    <a:pt x="29766" y="141699"/>
                  </a:lnTo>
                  <a:lnTo>
                    <a:pt x="23813" y="142352"/>
                  </a:lnTo>
                  <a:lnTo>
                    <a:pt x="17859" y="145289"/>
                  </a:lnTo>
                  <a:lnTo>
                    <a:pt x="11906" y="148909"/>
                  </a:lnTo>
                  <a:lnTo>
                    <a:pt x="0" y="151805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SMARTInkShape-76"/>
            <p:cNvSpPr/>
            <p:nvPr/>
          </p:nvSpPr>
          <p:spPr bwMode="auto">
            <a:xfrm>
              <a:off x="5344087" y="3000375"/>
              <a:ext cx="111953" cy="142876"/>
            </a:xfrm>
            <a:custGeom>
              <a:avLst/>
              <a:gdLst/>
              <a:ahLst/>
              <a:cxnLst/>
              <a:rect l="0" t="0" r="0" b="0"/>
              <a:pathLst>
                <a:path w="111953" h="142876">
                  <a:moveTo>
                    <a:pt x="111952" y="0"/>
                  </a:moveTo>
                  <a:lnTo>
                    <a:pt x="90626" y="0"/>
                  </a:lnTo>
                  <a:lnTo>
                    <a:pt x="84945" y="2646"/>
                  </a:lnTo>
                  <a:lnTo>
                    <a:pt x="79113" y="6137"/>
                  </a:lnTo>
                  <a:lnTo>
                    <a:pt x="44316" y="17952"/>
                  </a:lnTo>
                  <a:lnTo>
                    <a:pt x="31748" y="24749"/>
                  </a:lnTo>
                  <a:lnTo>
                    <a:pt x="28717" y="25429"/>
                  </a:lnTo>
                  <a:lnTo>
                    <a:pt x="8771" y="35804"/>
                  </a:lnTo>
                  <a:lnTo>
                    <a:pt x="7446" y="37760"/>
                  </a:lnTo>
                  <a:lnTo>
                    <a:pt x="4981" y="42579"/>
                  </a:lnTo>
                  <a:lnTo>
                    <a:pt x="579" y="48028"/>
                  </a:lnTo>
                  <a:lnTo>
                    <a:pt x="0" y="49878"/>
                  </a:lnTo>
                  <a:lnTo>
                    <a:pt x="607" y="51111"/>
                  </a:lnTo>
                  <a:lnTo>
                    <a:pt x="2003" y="51934"/>
                  </a:lnTo>
                  <a:lnTo>
                    <a:pt x="2934" y="53474"/>
                  </a:lnTo>
                  <a:lnTo>
                    <a:pt x="4550" y="61122"/>
                  </a:lnTo>
                  <a:lnTo>
                    <a:pt x="9464" y="66838"/>
                  </a:lnTo>
                  <a:lnTo>
                    <a:pt x="14477" y="69393"/>
                  </a:lnTo>
                  <a:lnTo>
                    <a:pt x="17203" y="70074"/>
                  </a:lnTo>
                  <a:lnTo>
                    <a:pt x="31651" y="78326"/>
                  </a:lnTo>
                  <a:lnTo>
                    <a:pt x="59163" y="89902"/>
                  </a:lnTo>
                  <a:lnTo>
                    <a:pt x="96928" y="111384"/>
                  </a:lnTo>
                  <a:lnTo>
                    <a:pt x="100314" y="116642"/>
                  </a:lnTo>
                  <a:lnTo>
                    <a:pt x="102665" y="124905"/>
                  </a:lnTo>
                  <a:lnTo>
                    <a:pt x="102975" y="132559"/>
                  </a:lnTo>
                  <a:lnTo>
                    <a:pt x="101999" y="133021"/>
                  </a:lnTo>
                  <a:lnTo>
                    <a:pt x="98268" y="133534"/>
                  </a:lnTo>
                  <a:lnTo>
                    <a:pt x="93303" y="136409"/>
                  </a:lnTo>
                  <a:lnTo>
                    <a:pt x="87788" y="140001"/>
                  </a:lnTo>
                  <a:lnTo>
                    <a:pt x="79106" y="142023"/>
                  </a:lnTo>
                  <a:lnTo>
                    <a:pt x="34806" y="142868"/>
                  </a:lnTo>
                  <a:lnTo>
                    <a:pt x="22655" y="142875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SMARTInkShape-77"/>
            <p:cNvSpPr/>
            <p:nvPr/>
          </p:nvSpPr>
          <p:spPr bwMode="auto">
            <a:xfrm>
              <a:off x="5484188" y="3031298"/>
              <a:ext cx="105264" cy="102859"/>
            </a:xfrm>
            <a:custGeom>
              <a:avLst/>
              <a:gdLst/>
              <a:ahLst/>
              <a:cxnLst/>
              <a:rect l="0" t="0" r="0" b="0"/>
              <a:pathLst>
                <a:path w="105264" h="102859">
                  <a:moveTo>
                    <a:pt x="25429" y="13725"/>
                  </a:moveTo>
                  <a:lnTo>
                    <a:pt x="25429" y="18466"/>
                  </a:lnTo>
                  <a:lnTo>
                    <a:pt x="22784" y="23439"/>
                  </a:lnTo>
                  <a:lnTo>
                    <a:pt x="20689" y="26154"/>
                  </a:lnTo>
                  <a:lnTo>
                    <a:pt x="18361" y="34463"/>
                  </a:lnTo>
                  <a:lnTo>
                    <a:pt x="16335" y="43778"/>
                  </a:lnTo>
                  <a:lnTo>
                    <a:pt x="9594" y="57843"/>
                  </a:lnTo>
                  <a:lnTo>
                    <a:pt x="0" y="86867"/>
                  </a:lnTo>
                  <a:lnTo>
                    <a:pt x="539" y="90268"/>
                  </a:lnTo>
                  <a:lnTo>
                    <a:pt x="3783" y="96692"/>
                  </a:lnTo>
                  <a:lnTo>
                    <a:pt x="6038" y="98802"/>
                  </a:lnTo>
                  <a:lnTo>
                    <a:pt x="11187" y="101146"/>
                  </a:lnTo>
                  <a:lnTo>
                    <a:pt x="28462" y="102858"/>
                  </a:lnTo>
                  <a:lnTo>
                    <a:pt x="68499" y="89716"/>
                  </a:lnTo>
                  <a:lnTo>
                    <a:pt x="80634" y="81772"/>
                  </a:lnTo>
                  <a:lnTo>
                    <a:pt x="101749" y="53224"/>
                  </a:lnTo>
                  <a:lnTo>
                    <a:pt x="104597" y="43729"/>
                  </a:lnTo>
                  <a:lnTo>
                    <a:pt x="105263" y="37644"/>
                  </a:lnTo>
                  <a:lnTo>
                    <a:pt x="102914" y="31632"/>
                  </a:lnTo>
                  <a:lnTo>
                    <a:pt x="84792" y="10752"/>
                  </a:lnTo>
                  <a:lnTo>
                    <a:pt x="78932" y="7443"/>
                  </a:lnTo>
                  <a:lnTo>
                    <a:pt x="57978" y="0"/>
                  </a:lnTo>
                  <a:lnTo>
                    <a:pt x="31876" y="7074"/>
                  </a:lnTo>
                  <a:lnTo>
                    <a:pt x="18410" y="11755"/>
                  </a:lnTo>
                  <a:lnTo>
                    <a:pt x="7570" y="13725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6" name="SMARTInkShape-78"/>
            <p:cNvSpPr/>
            <p:nvPr/>
          </p:nvSpPr>
          <p:spPr bwMode="auto">
            <a:xfrm>
              <a:off x="5625703" y="3018234"/>
              <a:ext cx="160736" cy="89142"/>
            </a:xfrm>
            <a:custGeom>
              <a:avLst/>
              <a:gdLst/>
              <a:ahLst/>
              <a:cxnLst/>
              <a:rect l="0" t="0" r="0" b="0"/>
              <a:pathLst>
                <a:path w="160736" h="89142">
                  <a:moveTo>
                    <a:pt x="0" y="0"/>
                  </a:moveTo>
                  <a:lnTo>
                    <a:pt x="0" y="43114"/>
                  </a:lnTo>
                  <a:lnTo>
                    <a:pt x="0" y="87523"/>
                  </a:lnTo>
                  <a:lnTo>
                    <a:pt x="0" y="89141"/>
                  </a:lnTo>
                  <a:lnTo>
                    <a:pt x="0" y="68302"/>
                  </a:lnTo>
                  <a:lnTo>
                    <a:pt x="2646" y="62438"/>
                  </a:lnTo>
                  <a:lnTo>
                    <a:pt x="4741" y="59485"/>
                  </a:lnTo>
                  <a:lnTo>
                    <a:pt x="7689" y="45848"/>
                  </a:lnTo>
                  <a:lnTo>
                    <a:pt x="9677" y="29599"/>
                  </a:lnTo>
                  <a:lnTo>
                    <a:pt x="15986" y="14944"/>
                  </a:lnTo>
                  <a:lnTo>
                    <a:pt x="21326" y="7303"/>
                  </a:lnTo>
                  <a:lnTo>
                    <a:pt x="27007" y="3246"/>
                  </a:lnTo>
                  <a:lnTo>
                    <a:pt x="35564" y="428"/>
                  </a:lnTo>
                  <a:lnTo>
                    <a:pt x="47996" y="57"/>
                  </a:lnTo>
                  <a:lnTo>
                    <a:pt x="53743" y="2671"/>
                  </a:lnTo>
                  <a:lnTo>
                    <a:pt x="56665" y="4758"/>
                  </a:lnTo>
                  <a:lnTo>
                    <a:pt x="59911" y="9721"/>
                  </a:lnTo>
                  <a:lnTo>
                    <a:pt x="70866" y="53033"/>
                  </a:lnTo>
                  <a:lnTo>
                    <a:pt x="71436" y="80212"/>
                  </a:lnTo>
                  <a:lnTo>
                    <a:pt x="71438" y="59373"/>
                  </a:lnTo>
                  <a:lnTo>
                    <a:pt x="80532" y="30584"/>
                  </a:lnTo>
                  <a:lnTo>
                    <a:pt x="95526" y="11978"/>
                  </a:lnTo>
                  <a:lnTo>
                    <a:pt x="104262" y="3990"/>
                  </a:lnTo>
                  <a:lnTo>
                    <a:pt x="114333" y="526"/>
                  </a:lnTo>
                  <a:lnTo>
                    <a:pt x="120308" y="156"/>
                  </a:lnTo>
                  <a:lnTo>
                    <a:pt x="121876" y="1096"/>
                  </a:lnTo>
                  <a:lnTo>
                    <a:pt x="122923" y="2715"/>
                  </a:lnTo>
                  <a:lnTo>
                    <a:pt x="123620" y="4787"/>
                  </a:lnTo>
                  <a:lnTo>
                    <a:pt x="131900" y="18098"/>
                  </a:lnTo>
                  <a:lnTo>
                    <a:pt x="132582" y="20995"/>
                  </a:lnTo>
                  <a:lnTo>
                    <a:pt x="140833" y="35740"/>
                  </a:lnTo>
                  <a:lnTo>
                    <a:pt x="151402" y="66359"/>
                  </a:lnTo>
                  <a:lnTo>
                    <a:pt x="152528" y="68052"/>
                  </a:lnTo>
                  <a:lnTo>
                    <a:pt x="154271" y="69180"/>
                  </a:lnTo>
                  <a:lnTo>
                    <a:pt x="160735" y="71438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SMARTInkShape-79"/>
            <p:cNvSpPr/>
            <p:nvPr/>
          </p:nvSpPr>
          <p:spPr bwMode="auto">
            <a:xfrm>
              <a:off x="5788320" y="3009348"/>
              <a:ext cx="114204" cy="80202"/>
            </a:xfrm>
            <a:custGeom>
              <a:avLst/>
              <a:gdLst/>
              <a:ahLst/>
              <a:cxnLst/>
              <a:rect l="0" t="0" r="0" b="0"/>
              <a:pathLst>
                <a:path w="114204" h="80202">
                  <a:moveTo>
                    <a:pt x="24907" y="53535"/>
                  </a:moveTo>
                  <a:lnTo>
                    <a:pt x="55083" y="53535"/>
                  </a:lnTo>
                  <a:lnTo>
                    <a:pt x="56930" y="52543"/>
                  </a:lnTo>
                  <a:lnTo>
                    <a:pt x="58162" y="50889"/>
                  </a:lnTo>
                  <a:lnTo>
                    <a:pt x="58984" y="48794"/>
                  </a:lnTo>
                  <a:lnTo>
                    <a:pt x="60523" y="47398"/>
                  </a:lnTo>
                  <a:lnTo>
                    <a:pt x="70123" y="42511"/>
                  </a:lnTo>
                  <a:lnTo>
                    <a:pt x="81574" y="32285"/>
                  </a:lnTo>
                  <a:lnTo>
                    <a:pt x="84818" y="26562"/>
                  </a:lnTo>
                  <a:lnTo>
                    <a:pt x="85683" y="23647"/>
                  </a:lnTo>
                  <a:lnTo>
                    <a:pt x="87253" y="21703"/>
                  </a:lnTo>
                  <a:lnTo>
                    <a:pt x="93209" y="17976"/>
                  </a:lnTo>
                  <a:lnTo>
                    <a:pt x="94950" y="13588"/>
                  </a:lnTo>
                  <a:lnTo>
                    <a:pt x="95931" y="5539"/>
                  </a:lnTo>
                  <a:lnTo>
                    <a:pt x="95077" y="3678"/>
                  </a:lnTo>
                  <a:lnTo>
                    <a:pt x="93515" y="2438"/>
                  </a:lnTo>
                  <a:lnTo>
                    <a:pt x="89134" y="1059"/>
                  </a:lnTo>
                  <a:lnTo>
                    <a:pt x="66530" y="0"/>
                  </a:lnTo>
                  <a:lnTo>
                    <a:pt x="52894" y="4710"/>
                  </a:lnTo>
                  <a:lnTo>
                    <a:pt x="21990" y="24865"/>
                  </a:lnTo>
                  <a:lnTo>
                    <a:pt x="2353" y="49740"/>
                  </a:lnTo>
                  <a:lnTo>
                    <a:pt x="0" y="56148"/>
                  </a:lnTo>
                  <a:lnTo>
                    <a:pt x="365" y="59246"/>
                  </a:lnTo>
                  <a:lnTo>
                    <a:pt x="3416" y="65333"/>
                  </a:lnTo>
                  <a:lnTo>
                    <a:pt x="5618" y="67354"/>
                  </a:lnTo>
                  <a:lnTo>
                    <a:pt x="24996" y="78226"/>
                  </a:lnTo>
                  <a:lnTo>
                    <a:pt x="50488" y="80201"/>
                  </a:lnTo>
                  <a:lnTo>
                    <a:pt x="58766" y="77623"/>
                  </a:lnTo>
                  <a:lnTo>
                    <a:pt x="66744" y="74163"/>
                  </a:lnTo>
                  <a:lnTo>
                    <a:pt x="81400" y="71222"/>
                  </a:lnTo>
                  <a:lnTo>
                    <a:pt x="114203" y="53535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8" name="SMARTInkShape-80"/>
            <p:cNvSpPr/>
            <p:nvPr/>
          </p:nvSpPr>
          <p:spPr bwMode="auto">
            <a:xfrm>
              <a:off x="5956102" y="2884289"/>
              <a:ext cx="31928" cy="201220"/>
            </a:xfrm>
            <a:custGeom>
              <a:avLst/>
              <a:gdLst/>
              <a:ahLst/>
              <a:cxnLst/>
              <a:rect l="0" t="0" r="0" b="0"/>
              <a:pathLst>
                <a:path w="31928" h="201220">
                  <a:moveTo>
                    <a:pt x="0" y="0"/>
                  </a:moveTo>
                  <a:lnTo>
                    <a:pt x="0" y="12429"/>
                  </a:lnTo>
                  <a:lnTo>
                    <a:pt x="2645" y="18092"/>
                  </a:lnTo>
                  <a:lnTo>
                    <a:pt x="4740" y="20991"/>
                  </a:lnTo>
                  <a:lnTo>
                    <a:pt x="7688" y="34552"/>
                  </a:lnTo>
                  <a:lnTo>
                    <a:pt x="8821" y="73360"/>
                  </a:lnTo>
                  <a:lnTo>
                    <a:pt x="16608" y="112756"/>
                  </a:lnTo>
                  <a:lnTo>
                    <a:pt x="20340" y="142829"/>
                  </a:lnTo>
                  <a:lnTo>
                    <a:pt x="24878" y="160720"/>
                  </a:lnTo>
                  <a:lnTo>
                    <a:pt x="26755" y="194534"/>
                  </a:lnTo>
                  <a:lnTo>
                    <a:pt x="31927" y="201219"/>
                  </a:lnTo>
                  <a:lnTo>
                    <a:pt x="26789" y="196453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SMARTInkShape-81"/>
            <p:cNvSpPr/>
            <p:nvPr/>
          </p:nvSpPr>
          <p:spPr bwMode="auto">
            <a:xfrm>
              <a:off x="5902523" y="2982518"/>
              <a:ext cx="160736" cy="89296"/>
            </a:xfrm>
            <a:custGeom>
              <a:avLst/>
              <a:gdLst/>
              <a:ahLst/>
              <a:cxnLst/>
              <a:rect l="0" t="0" r="0" b="0"/>
              <a:pathLst>
                <a:path w="160736" h="89296">
                  <a:moveTo>
                    <a:pt x="0" y="8927"/>
                  </a:moveTo>
                  <a:lnTo>
                    <a:pt x="21250" y="8927"/>
                  </a:lnTo>
                  <a:lnTo>
                    <a:pt x="65402" y="549"/>
                  </a:lnTo>
                  <a:lnTo>
                    <a:pt x="105068" y="30"/>
                  </a:lnTo>
                  <a:lnTo>
                    <a:pt x="135236" y="0"/>
                  </a:lnTo>
                  <a:lnTo>
                    <a:pt x="142126" y="2645"/>
                  </a:lnTo>
                  <a:lnTo>
                    <a:pt x="145353" y="4739"/>
                  </a:lnTo>
                  <a:lnTo>
                    <a:pt x="147503" y="7127"/>
                  </a:lnTo>
                  <a:lnTo>
                    <a:pt x="158621" y="26856"/>
                  </a:lnTo>
                  <a:lnTo>
                    <a:pt x="160611" y="60056"/>
                  </a:lnTo>
                  <a:lnTo>
                    <a:pt x="160735" y="89295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SMARTInkShape-82"/>
            <p:cNvSpPr/>
            <p:nvPr/>
          </p:nvSpPr>
          <p:spPr bwMode="auto">
            <a:xfrm>
              <a:off x="6134836" y="2948573"/>
              <a:ext cx="169524" cy="111713"/>
            </a:xfrm>
            <a:custGeom>
              <a:avLst/>
              <a:gdLst/>
              <a:ahLst/>
              <a:cxnLst/>
              <a:rect l="0" t="0" r="0" b="0"/>
              <a:pathLst>
                <a:path w="169524" h="111713">
                  <a:moveTo>
                    <a:pt x="8789" y="42872"/>
                  </a:moveTo>
                  <a:lnTo>
                    <a:pt x="8789" y="47613"/>
                  </a:lnTo>
                  <a:lnTo>
                    <a:pt x="9781" y="49009"/>
                  </a:lnTo>
                  <a:lnTo>
                    <a:pt x="11435" y="49940"/>
                  </a:lnTo>
                  <a:lnTo>
                    <a:pt x="13529" y="50561"/>
                  </a:lnTo>
                  <a:lnTo>
                    <a:pt x="14926" y="51967"/>
                  </a:lnTo>
                  <a:lnTo>
                    <a:pt x="16478" y="56175"/>
                  </a:lnTo>
                  <a:lnTo>
                    <a:pt x="17610" y="89930"/>
                  </a:lnTo>
                  <a:lnTo>
                    <a:pt x="15025" y="101159"/>
                  </a:lnTo>
                  <a:lnTo>
                    <a:pt x="12946" y="105543"/>
                  </a:lnTo>
                  <a:lnTo>
                    <a:pt x="10568" y="108465"/>
                  </a:lnTo>
                  <a:lnTo>
                    <a:pt x="5280" y="111712"/>
                  </a:lnTo>
                  <a:lnTo>
                    <a:pt x="3473" y="111586"/>
                  </a:lnTo>
                  <a:lnTo>
                    <a:pt x="2268" y="110509"/>
                  </a:lnTo>
                  <a:lnTo>
                    <a:pt x="930" y="106668"/>
                  </a:lnTo>
                  <a:lnTo>
                    <a:pt x="0" y="93251"/>
                  </a:lnTo>
                  <a:lnTo>
                    <a:pt x="12301" y="63166"/>
                  </a:lnTo>
                  <a:lnTo>
                    <a:pt x="36909" y="24466"/>
                  </a:lnTo>
                  <a:lnTo>
                    <a:pt x="39442" y="21671"/>
                  </a:lnTo>
                  <a:lnTo>
                    <a:pt x="44902" y="18567"/>
                  </a:lnTo>
                  <a:lnTo>
                    <a:pt x="47747" y="17739"/>
                  </a:lnTo>
                  <a:lnTo>
                    <a:pt x="49644" y="18179"/>
                  </a:lnTo>
                  <a:lnTo>
                    <a:pt x="50909" y="19465"/>
                  </a:lnTo>
                  <a:lnTo>
                    <a:pt x="53306" y="23539"/>
                  </a:lnTo>
                  <a:lnTo>
                    <a:pt x="59241" y="31411"/>
                  </a:lnTo>
                  <a:lnTo>
                    <a:pt x="62433" y="40028"/>
                  </a:lnTo>
                  <a:lnTo>
                    <a:pt x="68230" y="48864"/>
                  </a:lnTo>
                  <a:lnTo>
                    <a:pt x="70388" y="57767"/>
                  </a:lnTo>
                  <a:lnTo>
                    <a:pt x="71296" y="95054"/>
                  </a:lnTo>
                  <a:lnTo>
                    <a:pt x="71297" y="83112"/>
                  </a:lnTo>
                  <a:lnTo>
                    <a:pt x="73942" y="77954"/>
                  </a:lnTo>
                  <a:lnTo>
                    <a:pt x="76037" y="75190"/>
                  </a:lnTo>
                  <a:lnTo>
                    <a:pt x="78365" y="66827"/>
                  </a:lnTo>
                  <a:lnTo>
                    <a:pt x="82321" y="50962"/>
                  </a:lnTo>
                  <a:lnTo>
                    <a:pt x="89777" y="36340"/>
                  </a:lnTo>
                  <a:lnTo>
                    <a:pt x="123114" y="0"/>
                  </a:lnTo>
                  <a:lnTo>
                    <a:pt x="124693" y="400"/>
                  </a:lnTo>
                  <a:lnTo>
                    <a:pt x="137149" y="10809"/>
                  </a:lnTo>
                  <a:lnTo>
                    <a:pt x="140252" y="16385"/>
                  </a:lnTo>
                  <a:lnTo>
                    <a:pt x="142623" y="22170"/>
                  </a:lnTo>
                  <a:lnTo>
                    <a:pt x="148544" y="31006"/>
                  </a:lnTo>
                  <a:lnTo>
                    <a:pt x="151732" y="39907"/>
                  </a:lnTo>
                  <a:lnTo>
                    <a:pt x="157527" y="49821"/>
                  </a:lnTo>
                  <a:lnTo>
                    <a:pt x="160558" y="77959"/>
                  </a:lnTo>
                  <a:lnTo>
                    <a:pt x="169523" y="87521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1" name="SMARTInkShape-83"/>
            <p:cNvSpPr/>
            <p:nvPr/>
          </p:nvSpPr>
          <p:spPr bwMode="auto">
            <a:xfrm>
              <a:off x="6331148" y="2950857"/>
              <a:ext cx="79879" cy="101323"/>
            </a:xfrm>
            <a:custGeom>
              <a:avLst/>
              <a:gdLst/>
              <a:ahLst/>
              <a:cxnLst/>
              <a:rect l="0" t="0" r="0" b="0"/>
              <a:pathLst>
                <a:path w="79879" h="101323">
                  <a:moveTo>
                    <a:pt x="0" y="58448"/>
                  </a:moveTo>
                  <a:lnTo>
                    <a:pt x="42921" y="58448"/>
                  </a:lnTo>
                  <a:lnTo>
                    <a:pt x="51437" y="52311"/>
                  </a:lnTo>
                  <a:lnTo>
                    <a:pt x="56926" y="50759"/>
                  </a:lnTo>
                  <a:lnTo>
                    <a:pt x="58787" y="49353"/>
                  </a:lnTo>
                  <a:lnTo>
                    <a:pt x="77890" y="22674"/>
                  </a:lnTo>
                  <a:lnTo>
                    <a:pt x="79878" y="15552"/>
                  </a:lnTo>
                  <a:lnTo>
                    <a:pt x="77504" y="11933"/>
                  </a:lnTo>
                  <a:lnTo>
                    <a:pt x="67053" y="543"/>
                  </a:lnTo>
                  <a:lnTo>
                    <a:pt x="64545" y="0"/>
                  </a:lnTo>
                  <a:lnTo>
                    <a:pt x="61882" y="631"/>
                  </a:lnTo>
                  <a:lnTo>
                    <a:pt x="56277" y="2986"/>
                  </a:lnTo>
                  <a:lnTo>
                    <a:pt x="47543" y="5304"/>
                  </a:lnTo>
                  <a:lnTo>
                    <a:pt x="23621" y="21044"/>
                  </a:lnTo>
                  <a:lnTo>
                    <a:pt x="13724" y="34908"/>
                  </a:lnTo>
                  <a:lnTo>
                    <a:pt x="1429" y="69007"/>
                  </a:lnTo>
                  <a:lnTo>
                    <a:pt x="424" y="78884"/>
                  </a:lnTo>
                  <a:lnTo>
                    <a:pt x="2834" y="85059"/>
                  </a:lnTo>
                  <a:lnTo>
                    <a:pt x="4866" y="88095"/>
                  </a:lnTo>
                  <a:lnTo>
                    <a:pt x="21947" y="97108"/>
                  </a:lnTo>
                  <a:lnTo>
                    <a:pt x="36379" y="101322"/>
                  </a:lnTo>
                  <a:lnTo>
                    <a:pt x="46265" y="99662"/>
                  </a:lnTo>
                  <a:lnTo>
                    <a:pt x="71438" y="94166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2" name="SMARTInkShape-84"/>
            <p:cNvSpPr/>
            <p:nvPr/>
          </p:nvSpPr>
          <p:spPr bwMode="auto">
            <a:xfrm>
              <a:off x="6465095" y="2920008"/>
              <a:ext cx="71280" cy="116087"/>
            </a:xfrm>
            <a:custGeom>
              <a:avLst/>
              <a:gdLst/>
              <a:ahLst/>
              <a:cxnLst/>
              <a:rect l="0" t="0" r="0" b="0"/>
              <a:pathLst>
                <a:path w="71280" h="116087">
                  <a:moveTo>
                    <a:pt x="44647" y="0"/>
                  </a:moveTo>
                  <a:lnTo>
                    <a:pt x="32218" y="0"/>
                  </a:lnTo>
                  <a:lnTo>
                    <a:pt x="26556" y="2646"/>
                  </a:lnTo>
                  <a:lnTo>
                    <a:pt x="13627" y="13302"/>
                  </a:lnTo>
                  <a:lnTo>
                    <a:pt x="11017" y="18479"/>
                  </a:lnTo>
                  <a:lnTo>
                    <a:pt x="10320" y="21249"/>
                  </a:lnTo>
                  <a:lnTo>
                    <a:pt x="8864" y="23096"/>
                  </a:lnTo>
                  <a:lnTo>
                    <a:pt x="4602" y="25148"/>
                  </a:lnTo>
                  <a:lnTo>
                    <a:pt x="4059" y="25695"/>
                  </a:lnTo>
                  <a:lnTo>
                    <a:pt x="4690" y="26059"/>
                  </a:lnTo>
                  <a:lnTo>
                    <a:pt x="6102" y="26302"/>
                  </a:lnTo>
                  <a:lnTo>
                    <a:pt x="7045" y="27457"/>
                  </a:lnTo>
                  <a:lnTo>
                    <a:pt x="8091" y="31385"/>
                  </a:lnTo>
                  <a:lnTo>
                    <a:pt x="9363" y="32830"/>
                  </a:lnTo>
                  <a:lnTo>
                    <a:pt x="25103" y="41602"/>
                  </a:lnTo>
                  <a:lnTo>
                    <a:pt x="38967" y="44738"/>
                  </a:lnTo>
                  <a:lnTo>
                    <a:pt x="53043" y="54183"/>
                  </a:lnTo>
                  <a:lnTo>
                    <a:pt x="65378" y="65604"/>
                  </a:lnTo>
                  <a:lnTo>
                    <a:pt x="68743" y="71490"/>
                  </a:lnTo>
                  <a:lnTo>
                    <a:pt x="70904" y="83354"/>
                  </a:lnTo>
                  <a:lnTo>
                    <a:pt x="71279" y="92276"/>
                  </a:lnTo>
                  <a:lnTo>
                    <a:pt x="70339" y="94260"/>
                  </a:lnTo>
                  <a:lnTo>
                    <a:pt x="68720" y="95582"/>
                  </a:lnTo>
                  <a:lnTo>
                    <a:pt x="64276" y="98043"/>
                  </a:lnTo>
                  <a:lnTo>
                    <a:pt x="45701" y="110501"/>
                  </a:lnTo>
                  <a:lnTo>
                    <a:pt x="33935" y="114431"/>
                  </a:lnTo>
                  <a:lnTo>
                    <a:pt x="0" y="116086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3" name="SMARTInkShape-85"/>
            <p:cNvSpPr/>
            <p:nvPr/>
          </p:nvSpPr>
          <p:spPr bwMode="auto">
            <a:xfrm>
              <a:off x="6733107" y="2732484"/>
              <a:ext cx="62386" cy="276822"/>
            </a:xfrm>
            <a:custGeom>
              <a:avLst/>
              <a:gdLst/>
              <a:ahLst/>
              <a:cxnLst/>
              <a:rect l="0" t="0" r="0" b="0"/>
              <a:pathLst>
                <a:path w="62386" h="276822">
                  <a:moveTo>
                    <a:pt x="62385" y="0"/>
                  </a:moveTo>
                  <a:lnTo>
                    <a:pt x="57644" y="0"/>
                  </a:lnTo>
                  <a:lnTo>
                    <a:pt x="56248" y="993"/>
                  </a:lnTo>
                  <a:lnTo>
                    <a:pt x="55317" y="2646"/>
                  </a:lnTo>
                  <a:lnTo>
                    <a:pt x="53700" y="9095"/>
                  </a:lnTo>
                  <a:lnTo>
                    <a:pt x="53564" y="13303"/>
                  </a:lnTo>
                  <a:lnTo>
                    <a:pt x="35368" y="53865"/>
                  </a:lnTo>
                  <a:lnTo>
                    <a:pt x="17717" y="91968"/>
                  </a:lnTo>
                  <a:lnTo>
                    <a:pt x="6944" y="136042"/>
                  </a:lnTo>
                  <a:lnTo>
                    <a:pt x="808" y="171741"/>
                  </a:lnTo>
                  <a:lnTo>
                    <a:pt x="0" y="197548"/>
                  </a:lnTo>
                  <a:lnTo>
                    <a:pt x="9608" y="223779"/>
                  </a:lnTo>
                  <a:lnTo>
                    <a:pt x="20871" y="242420"/>
                  </a:lnTo>
                  <a:lnTo>
                    <a:pt x="33643" y="255657"/>
                  </a:lnTo>
                  <a:lnTo>
                    <a:pt x="62385" y="276821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4" name="SMARTInkShape-86"/>
            <p:cNvSpPr/>
            <p:nvPr/>
          </p:nvSpPr>
          <p:spPr bwMode="auto">
            <a:xfrm>
              <a:off x="6849070" y="2875359"/>
              <a:ext cx="71439" cy="107109"/>
            </a:xfrm>
            <a:custGeom>
              <a:avLst/>
              <a:gdLst/>
              <a:ahLst/>
              <a:cxnLst/>
              <a:rect l="0" t="0" r="0" b="0"/>
              <a:pathLst>
                <a:path w="71439" h="107109">
                  <a:moveTo>
                    <a:pt x="0" y="17860"/>
                  </a:moveTo>
                  <a:lnTo>
                    <a:pt x="0" y="22600"/>
                  </a:lnTo>
                  <a:lnTo>
                    <a:pt x="2646" y="27573"/>
                  </a:lnTo>
                  <a:lnTo>
                    <a:pt x="6137" y="33091"/>
                  </a:lnTo>
                  <a:lnTo>
                    <a:pt x="9094" y="41775"/>
                  </a:lnTo>
                  <a:lnTo>
                    <a:pt x="31832" y="69456"/>
                  </a:lnTo>
                  <a:lnTo>
                    <a:pt x="37596" y="87436"/>
                  </a:lnTo>
                  <a:lnTo>
                    <a:pt x="41515" y="94423"/>
                  </a:lnTo>
                  <a:lnTo>
                    <a:pt x="44236" y="105284"/>
                  </a:lnTo>
                  <a:lnTo>
                    <a:pt x="45366" y="105908"/>
                  </a:lnTo>
                  <a:lnTo>
                    <a:pt x="49712" y="106786"/>
                  </a:lnTo>
                  <a:lnTo>
                    <a:pt x="45511" y="107108"/>
                  </a:lnTo>
                  <a:lnTo>
                    <a:pt x="45032" y="104489"/>
                  </a:lnTo>
                  <a:lnTo>
                    <a:pt x="44904" y="102402"/>
                  </a:lnTo>
                  <a:lnTo>
                    <a:pt x="42116" y="97437"/>
                  </a:lnTo>
                  <a:lnTo>
                    <a:pt x="38562" y="91922"/>
                  </a:lnTo>
                  <a:lnTo>
                    <a:pt x="35569" y="83240"/>
                  </a:lnTo>
                  <a:lnTo>
                    <a:pt x="29832" y="74384"/>
                  </a:lnTo>
                  <a:lnTo>
                    <a:pt x="27691" y="65476"/>
                  </a:lnTo>
                  <a:lnTo>
                    <a:pt x="26800" y="28002"/>
                  </a:lnTo>
                  <a:lnTo>
                    <a:pt x="27789" y="24621"/>
                  </a:lnTo>
                  <a:lnTo>
                    <a:pt x="29440" y="22368"/>
                  </a:lnTo>
                  <a:lnTo>
                    <a:pt x="39220" y="14010"/>
                  </a:lnTo>
                  <a:lnTo>
                    <a:pt x="42236" y="8542"/>
                  </a:lnTo>
                  <a:lnTo>
                    <a:pt x="43040" y="5695"/>
                  </a:lnTo>
                  <a:lnTo>
                    <a:pt x="44568" y="3797"/>
                  </a:lnTo>
                  <a:lnTo>
                    <a:pt x="48912" y="1687"/>
                  </a:lnTo>
                  <a:lnTo>
                    <a:pt x="71438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5" name="SMARTInkShape-87"/>
            <p:cNvSpPr/>
            <p:nvPr/>
          </p:nvSpPr>
          <p:spPr bwMode="auto">
            <a:xfrm>
              <a:off x="6983061" y="2849121"/>
              <a:ext cx="116042" cy="88747"/>
            </a:xfrm>
            <a:custGeom>
              <a:avLst/>
              <a:gdLst/>
              <a:ahLst/>
              <a:cxnLst/>
              <a:rect l="0" t="0" r="0" b="0"/>
              <a:pathLst>
                <a:path w="116042" h="88747">
                  <a:moveTo>
                    <a:pt x="53533" y="44098"/>
                  </a:moveTo>
                  <a:lnTo>
                    <a:pt x="53533" y="39357"/>
                  </a:lnTo>
                  <a:lnTo>
                    <a:pt x="61221" y="15418"/>
                  </a:lnTo>
                  <a:lnTo>
                    <a:pt x="60642" y="12080"/>
                  </a:lnTo>
                  <a:lnTo>
                    <a:pt x="54665" y="1309"/>
                  </a:lnTo>
                  <a:lnTo>
                    <a:pt x="51390" y="275"/>
                  </a:lnTo>
                  <a:lnTo>
                    <a:pt x="49128" y="0"/>
                  </a:lnTo>
                  <a:lnTo>
                    <a:pt x="43968" y="2340"/>
                  </a:lnTo>
                  <a:lnTo>
                    <a:pt x="5905" y="38159"/>
                  </a:lnTo>
                  <a:lnTo>
                    <a:pt x="2599" y="44104"/>
                  </a:lnTo>
                  <a:lnTo>
                    <a:pt x="738" y="55675"/>
                  </a:lnTo>
                  <a:lnTo>
                    <a:pt x="0" y="82425"/>
                  </a:lnTo>
                  <a:lnTo>
                    <a:pt x="977" y="84532"/>
                  </a:lnTo>
                  <a:lnTo>
                    <a:pt x="2621" y="85937"/>
                  </a:lnTo>
                  <a:lnTo>
                    <a:pt x="7092" y="87498"/>
                  </a:lnTo>
                  <a:lnTo>
                    <a:pt x="29766" y="88697"/>
                  </a:lnTo>
                  <a:lnTo>
                    <a:pt x="31736" y="87721"/>
                  </a:lnTo>
                  <a:lnTo>
                    <a:pt x="33048" y="86079"/>
                  </a:lnTo>
                  <a:lnTo>
                    <a:pt x="35499" y="81607"/>
                  </a:lnTo>
                  <a:lnTo>
                    <a:pt x="47949" y="63014"/>
                  </a:lnTo>
                  <a:lnTo>
                    <a:pt x="55443" y="44629"/>
                  </a:lnTo>
                  <a:lnTo>
                    <a:pt x="59343" y="38381"/>
                  </a:lnTo>
                  <a:lnTo>
                    <a:pt x="61538" y="29285"/>
                  </a:lnTo>
                  <a:lnTo>
                    <a:pt x="62455" y="3583"/>
                  </a:lnTo>
                  <a:lnTo>
                    <a:pt x="62462" y="12874"/>
                  </a:lnTo>
                  <a:lnTo>
                    <a:pt x="65108" y="17984"/>
                  </a:lnTo>
                  <a:lnTo>
                    <a:pt x="68599" y="23562"/>
                  </a:lnTo>
                  <a:lnTo>
                    <a:pt x="71556" y="32280"/>
                  </a:lnTo>
                  <a:lnTo>
                    <a:pt x="85559" y="51051"/>
                  </a:lnTo>
                  <a:lnTo>
                    <a:pt x="89149" y="64128"/>
                  </a:lnTo>
                  <a:lnTo>
                    <a:pt x="91168" y="66381"/>
                  </a:lnTo>
                  <a:lnTo>
                    <a:pt x="101536" y="74737"/>
                  </a:lnTo>
                  <a:lnTo>
                    <a:pt x="104634" y="80205"/>
                  </a:lnTo>
                  <a:lnTo>
                    <a:pt x="105459" y="83052"/>
                  </a:lnTo>
                  <a:lnTo>
                    <a:pt x="107002" y="84950"/>
                  </a:lnTo>
                  <a:lnTo>
                    <a:pt x="116041" y="88746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6" name="SMARTInkShape-88"/>
            <p:cNvSpPr/>
            <p:nvPr/>
          </p:nvSpPr>
          <p:spPr bwMode="auto">
            <a:xfrm>
              <a:off x="7125891" y="2812852"/>
              <a:ext cx="53579" cy="98181"/>
            </a:xfrm>
            <a:custGeom>
              <a:avLst/>
              <a:gdLst/>
              <a:ahLst/>
              <a:cxnLst/>
              <a:rect l="0" t="0" r="0" b="0"/>
              <a:pathLst>
                <a:path w="53579" h="98181">
                  <a:moveTo>
                    <a:pt x="0" y="26789"/>
                  </a:moveTo>
                  <a:lnTo>
                    <a:pt x="0" y="31529"/>
                  </a:lnTo>
                  <a:lnTo>
                    <a:pt x="992" y="32925"/>
                  </a:lnTo>
                  <a:lnTo>
                    <a:pt x="2645" y="33856"/>
                  </a:lnTo>
                  <a:lnTo>
                    <a:pt x="4740" y="34477"/>
                  </a:lnTo>
                  <a:lnTo>
                    <a:pt x="6136" y="36875"/>
                  </a:lnTo>
                  <a:lnTo>
                    <a:pt x="9677" y="58979"/>
                  </a:lnTo>
                  <a:lnTo>
                    <a:pt x="18595" y="71328"/>
                  </a:lnTo>
                  <a:lnTo>
                    <a:pt x="23147" y="77342"/>
                  </a:lnTo>
                  <a:lnTo>
                    <a:pt x="25710" y="86306"/>
                  </a:lnTo>
                  <a:lnTo>
                    <a:pt x="26309" y="92267"/>
                  </a:lnTo>
                  <a:lnTo>
                    <a:pt x="27462" y="94253"/>
                  </a:lnTo>
                  <a:lnTo>
                    <a:pt x="29221" y="95577"/>
                  </a:lnTo>
                  <a:lnTo>
                    <a:pt x="35605" y="98180"/>
                  </a:lnTo>
                  <a:lnTo>
                    <a:pt x="35685" y="93472"/>
                  </a:lnTo>
                  <a:lnTo>
                    <a:pt x="33057" y="88506"/>
                  </a:lnTo>
                  <a:lnTo>
                    <a:pt x="22415" y="71362"/>
                  </a:lnTo>
                  <a:lnTo>
                    <a:pt x="19209" y="60391"/>
                  </a:lnTo>
                  <a:lnTo>
                    <a:pt x="17895" y="32764"/>
                  </a:lnTo>
                  <a:lnTo>
                    <a:pt x="20521" y="26799"/>
                  </a:lnTo>
                  <a:lnTo>
                    <a:pt x="31162" y="13642"/>
                  </a:lnTo>
                  <a:lnTo>
                    <a:pt x="36339" y="11024"/>
                  </a:lnTo>
                  <a:lnTo>
                    <a:pt x="39109" y="10325"/>
                  </a:lnTo>
                  <a:lnTo>
                    <a:pt x="53578" y="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7" name="SMARTInkShape-89"/>
            <p:cNvSpPr/>
            <p:nvPr/>
          </p:nvSpPr>
          <p:spPr bwMode="auto">
            <a:xfrm>
              <a:off x="7234443" y="2786218"/>
              <a:ext cx="70042" cy="88987"/>
            </a:xfrm>
            <a:custGeom>
              <a:avLst/>
              <a:gdLst/>
              <a:ahLst/>
              <a:cxnLst/>
              <a:rect l="0" t="0" r="0" b="0"/>
              <a:pathLst>
                <a:path w="70042" h="88987">
                  <a:moveTo>
                    <a:pt x="7534" y="62352"/>
                  </a:moveTo>
                  <a:lnTo>
                    <a:pt x="7534" y="70914"/>
                  </a:lnTo>
                  <a:lnTo>
                    <a:pt x="12274" y="71173"/>
                  </a:lnTo>
                  <a:lnTo>
                    <a:pt x="13670" y="70217"/>
                  </a:lnTo>
                  <a:lnTo>
                    <a:pt x="14601" y="68588"/>
                  </a:lnTo>
                  <a:lnTo>
                    <a:pt x="15222" y="66509"/>
                  </a:lnTo>
                  <a:lnTo>
                    <a:pt x="16628" y="65124"/>
                  </a:lnTo>
                  <a:lnTo>
                    <a:pt x="26014" y="60254"/>
                  </a:lnTo>
                  <a:lnTo>
                    <a:pt x="28783" y="57977"/>
                  </a:lnTo>
                  <a:lnTo>
                    <a:pt x="31861" y="52801"/>
                  </a:lnTo>
                  <a:lnTo>
                    <a:pt x="34220" y="47193"/>
                  </a:lnTo>
                  <a:lnTo>
                    <a:pt x="58515" y="17699"/>
                  </a:lnTo>
                  <a:lnTo>
                    <a:pt x="60599" y="5797"/>
                  </a:lnTo>
                  <a:lnTo>
                    <a:pt x="59778" y="3812"/>
                  </a:lnTo>
                  <a:lnTo>
                    <a:pt x="58238" y="2490"/>
                  </a:lnTo>
                  <a:lnTo>
                    <a:pt x="53881" y="1020"/>
                  </a:lnTo>
                  <a:lnTo>
                    <a:pt x="40108" y="0"/>
                  </a:lnTo>
                  <a:lnTo>
                    <a:pt x="34248" y="2559"/>
                  </a:lnTo>
                  <a:lnTo>
                    <a:pt x="13482" y="20839"/>
                  </a:lnTo>
                  <a:lnTo>
                    <a:pt x="10178" y="29350"/>
                  </a:lnTo>
                  <a:lnTo>
                    <a:pt x="7716" y="38755"/>
                  </a:lnTo>
                  <a:lnTo>
                    <a:pt x="698" y="52877"/>
                  </a:lnTo>
                  <a:lnTo>
                    <a:pt x="0" y="56036"/>
                  </a:lnTo>
                  <a:lnTo>
                    <a:pt x="526" y="59133"/>
                  </a:lnTo>
                  <a:lnTo>
                    <a:pt x="5855" y="71234"/>
                  </a:lnTo>
                  <a:lnTo>
                    <a:pt x="6415" y="74227"/>
                  </a:lnTo>
                  <a:lnTo>
                    <a:pt x="11943" y="83179"/>
                  </a:lnTo>
                  <a:lnTo>
                    <a:pt x="17100" y="86491"/>
                  </a:lnTo>
                  <a:lnTo>
                    <a:pt x="28495" y="88618"/>
                  </a:lnTo>
                  <a:lnTo>
                    <a:pt x="37336" y="88986"/>
                  </a:lnTo>
                  <a:lnTo>
                    <a:pt x="43269" y="86427"/>
                  </a:lnTo>
                  <a:lnTo>
                    <a:pt x="70041" y="62352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8" name="SMARTInkShape-90"/>
            <p:cNvSpPr/>
            <p:nvPr/>
          </p:nvSpPr>
          <p:spPr bwMode="auto">
            <a:xfrm>
              <a:off x="7331642" y="2643188"/>
              <a:ext cx="62140" cy="178594"/>
            </a:xfrm>
            <a:custGeom>
              <a:avLst/>
              <a:gdLst/>
              <a:ahLst/>
              <a:cxnLst/>
              <a:rect l="0" t="0" r="0" b="0"/>
              <a:pathLst>
                <a:path w="62140" h="178594">
                  <a:moveTo>
                    <a:pt x="8561" y="0"/>
                  </a:moveTo>
                  <a:lnTo>
                    <a:pt x="0" y="0"/>
                  </a:lnTo>
                  <a:lnTo>
                    <a:pt x="5841" y="7129"/>
                  </a:lnTo>
                  <a:lnTo>
                    <a:pt x="7755" y="15231"/>
                  </a:lnTo>
                  <a:lnTo>
                    <a:pt x="9315" y="24908"/>
                  </a:lnTo>
                  <a:lnTo>
                    <a:pt x="15582" y="45453"/>
                  </a:lnTo>
                  <a:lnTo>
                    <a:pt x="19571" y="62746"/>
                  </a:lnTo>
                  <a:lnTo>
                    <a:pt x="24391" y="80437"/>
                  </a:lnTo>
                  <a:lnTo>
                    <a:pt x="28465" y="98247"/>
                  </a:lnTo>
                  <a:lnTo>
                    <a:pt x="46194" y="142091"/>
                  </a:lnTo>
                  <a:lnTo>
                    <a:pt x="48533" y="145329"/>
                  </a:lnTo>
                  <a:lnTo>
                    <a:pt x="51131" y="154218"/>
                  </a:lnTo>
                  <a:lnTo>
                    <a:pt x="51824" y="159367"/>
                  </a:lnTo>
                  <a:lnTo>
                    <a:pt x="53278" y="162799"/>
                  </a:lnTo>
                  <a:lnTo>
                    <a:pt x="55240" y="165087"/>
                  </a:lnTo>
                  <a:lnTo>
                    <a:pt x="57540" y="166613"/>
                  </a:lnTo>
                  <a:lnTo>
                    <a:pt x="59073" y="168622"/>
                  </a:lnTo>
                  <a:lnTo>
                    <a:pt x="62139" y="178593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9" name="SMARTInkShape-91"/>
            <p:cNvSpPr/>
            <p:nvPr/>
          </p:nvSpPr>
          <p:spPr bwMode="auto">
            <a:xfrm>
              <a:off x="7438430" y="2718760"/>
              <a:ext cx="124602" cy="165484"/>
            </a:xfrm>
            <a:custGeom>
              <a:avLst/>
              <a:gdLst/>
              <a:ahLst/>
              <a:cxnLst/>
              <a:rect l="0" t="0" r="0" b="0"/>
              <a:pathLst>
                <a:path w="124602" h="165484">
                  <a:moveTo>
                    <a:pt x="0" y="22654"/>
                  </a:moveTo>
                  <a:lnTo>
                    <a:pt x="7688" y="30343"/>
                  </a:lnTo>
                  <a:lnTo>
                    <a:pt x="9677" y="38468"/>
                  </a:lnTo>
                  <a:lnTo>
                    <a:pt x="14993" y="46743"/>
                  </a:lnTo>
                  <a:lnTo>
                    <a:pt x="18002" y="55478"/>
                  </a:lnTo>
                  <a:lnTo>
                    <a:pt x="22222" y="61386"/>
                  </a:lnTo>
                  <a:lnTo>
                    <a:pt x="27405" y="64673"/>
                  </a:lnTo>
                  <a:lnTo>
                    <a:pt x="30176" y="65550"/>
                  </a:lnTo>
                  <a:lnTo>
                    <a:pt x="32023" y="67126"/>
                  </a:lnTo>
                  <a:lnTo>
                    <a:pt x="34077" y="71524"/>
                  </a:lnTo>
                  <a:lnTo>
                    <a:pt x="35616" y="73093"/>
                  </a:lnTo>
                  <a:lnTo>
                    <a:pt x="43263" y="75819"/>
                  </a:lnTo>
                  <a:lnTo>
                    <a:pt x="43724" y="74964"/>
                  </a:lnTo>
                  <a:lnTo>
                    <a:pt x="44237" y="71369"/>
                  </a:lnTo>
                  <a:lnTo>
                    <a:pt x="45367" y="70014"/>
                  </a:lnTo>
                  <a:lnTo>
                    <a:pt x="49267" y="68508"/>
                  </a:lnTo>
                  <a:lnTo>
                    <a:pt x="50704" y="67114"/>
                  </a:lnTo>
                  <a:lnTo>
                    <a:pt x="52300" y="62919"/>
                  </a:lnTo>
                  <a:lnTo>
                    <a:pt x="53568" y="19776"/>
                  </a:lnTo>
                  <a:lnTo>
                    <a:pt x="53577" y="579"/>
                  </a:lnTo>
                  <a:lnTo>
                    <a:pt x="54570" y="0"/>
                  </a:lnTo>
                  <a:lnTo>
                    <a:pt x="56223" y="606"/>
                  </a:lnTo>
                  <a:lnTo>
                    <a:pt x="61266" y="3967"/>
                  </a:lnTo>
                  <a:lnTo>
                    <a:pt x="61956" y="7073"/>
                  </a:lnTo>
                  <a:lnTo>
                    <a:pt x="62139" y="9290"/>
                  </a:lnTo>
                  <a:lnTo>
                    <a:pt x="64990" y="14399"/>
                  </a:lnTo>
                  <a:lnTo>
                    <a:pt x="92317" y="56804"/>
                  </a:lnTo>
                  <a:lnTo>
                    <a:pt x="112120" y="88056"/>
                  </a:lnTo>
                  <a:lnTo>
                    <a:pt x="124084" y="125927"/>
                  </a:lnTo>
                  <a:lnTo>
                    <a:pt x="124601" y="132384"/>
                  </a:lnTo>
                  <a:lnTo>
                    <a:pt x="122185" y="138561"/>
                  </a:lnTo>
                  <a:lnTo>
                    <a:pt x="104013" y="159565"/>
                  </a:lnTo>
                  <a:lnTo>
                    <a:pt x="98153" y="162879"/>
                  </a:lnTo>
                  <a:lnTo>
                    <a:pt x="86305" y="165005"/>
                  </a:lnTo>
                  <a:lnTo>
                    <a:pt x="68459" y="165483"/>
                  </a:lnTo>
                  <a:lnTo>
                    <a:pt x="66475" y="164506"/>
                  </a:lnTo>
                  <a:lnTo>
                    <a:pt x="65152" y="162863"/>
                  </a:lnTo>
                  <a:lnTo>
                    <a:pt x="64271" y="160775"/>
                  </a:lnTo>
                  <a:lnTo>
                    <a:pt x="62691" y="159383"/>
                  </a:lnTo>
                  <a:lnTo>
                    <a:pt x="53578" y="156599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SMARTInkShape-92"/>
            <p:cNvSpPr/>
            <p:nvPr/>
          </p:nvSpPr>
          <p:spPr bwMode="auto">
            <a:xfrm>
              <a:off x="7536656" y="2536031"/>
              <a:ext cx="151721" cy="348259"/>
            </a:xfrm>
            <a:custGeom>
              <a:avLst/>
              <a:gdLst/>
              <a:ahLst/>
              <a:cxnLst/>
              <a:rect l="0" t="0" r="0" b="0"/>
              <a:pathLst>
                <a:path w="151721" h="348259">
                  <a:moveTo>
                    <a:pt x="0" y="0"/>
                  </a:moveTo>
                  <a:lnTo>
                    <a:pt x="8121" y="7129"/>
                  </a:lnTo>
                  <a:lnTo>
                    <a:pt x="50803" y="37500"/>
                  </a:lnTo>
                  <a:lnTo>
                    <a:pt x="74454" y="58487"/>
                  </a:lnTo>
                  <a:lnTo>
                    <a:pt x="109144" y="101450"/>
                  </a:lnTo>
                  <a:lnTo>
                    <a:pt x="132211" y="143300"/>
                  </a:lnTo>
                  <a:lnTo>
                    <a:pt x="146906" y="172541"/>
                  </a:lnTo>
                  <a:lnTo>
                    <a:pt x="151160" y="214691"/>
                  </a:lnTo>
                  <a:lnTo>
                    <a:pt x="151720" y="251943"/>
                  </a:lnTo>
                  <a:lnTo>
                    <a:pt x="150776" y="267748"/>
                  </a:lnTo>
                  <a:lnTo>
                    <a:pt x="140779" y="309711"/>
                  </a:lnTo>
                  <a:lnTo>
                    <a:pt x="124831" y="330150"/>
                  </a:lnTo>
                  <a:lnTo>
                    <a:pt x="107157" y="348258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Combos</a:t>
            </a: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Duo: any two instruments</a:t>
            </a:r>
          </a:p>
          <a:p>
            <a:pPr eaLnBrk="1" hangingPunct="1">
              <a:defRPr/>
            </a:pPr>
            <a:r>
              <a:rPr lang="en-US" smtClean="0"/>
              <a:t>Trio: Any three instruments</a:t>
            </a:r>
          </a:p>
          <a:p>
            <a:pPr eaLnBrk="1" hangingPunct="1">
              <a:defRPr/>
            </a:pPr>
            <a:r>
              <a:rPr lang="en-US" smtClean="0"/>
              <a:t>Quartet: Any four instruments</a:t>
            </a:r>
          </a:p>
          <a:p>
            <a:pPr eaLnBrk="1" hangingPunct="1">
              <a:defRPr/>
            </a:pPr>
            <a:r>
              <a:rPr lang="en-US" smtClean="0"/>
              <a:t>Quintet: Any five instruments</a:t>
            </a:r>
          </a:p>
          <a:p>
            <a:pPr eaLnBrk="1" hangingPunct="1">
              <a:defRPr/>
            </a:pPr>
            <a:r>
              <a:rPr lang="en-US" smtClean="0"/>
              <a:t>Sextet: Any six instruments</a:t>
            </a:r>
          </a:p>
          <a:p>
            <a:pPr eaLnBrk="1" hangingPunct="1">
              <a:defRPr/>
            </a:pPr>
            <a:r>
              <a:rPr lang="en-US" smtClean="0"/>
              <a:t>Septet: Any seven instruments</a:t>
            </a:r>
          </a:p>
          <a:p>
            <a:pPr eaLnBrk="1" hangingPunct="1">
              <a:defRPr/>
            </a:pPr>
            <a:r>
              <a:rPr lang="en-US" smtClean="0"/>
              <a:t>Octet: Any eight instruments</a:t>
            </a:r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Symphony Orchestra</a:t>
            </a: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49" y="1882253"/>
            <a:ext cx="7858826" cy="4289303"/>
          </a:xfrm>
          <a:prstGeom prst="rect">
            <a:avLst/>
          </a:prstGeom>
        </p:spPr>
      </p:pic>
      <p:sp>
        <p:nvSpPr>
          <p:cNvPr id="2" name="SMARTInkShape-1"/>
          <p:cNvSpPr/>
          <p:nvPr/>
        </p:nvSpPr>
        <p:spPr bwMode="auto">
          <a:xfrm>
            <a:off x="2411037" y="4446984"/>
            <a:ext cx="8909" cy="125017"/>
          </a:xfrm>
          <a:custGeom>
            <a:avLst/>
            <a:gdLst/>
            <a:ahLst/>
            <a:cxnLst/>
            <a:rect l="0" t="0" r="0" b="0"/>
            <a:pathLst>
              <a:path w="8909" h="125017">
                <a:moveTo>
                  <a:pt x="8908" y="0"/>
                </a:moveTo>
                <a:lnTo>
                  <a:pt x="8908" y="36619"/>
                </a:lnTo>
                <a:lnTo>
                  <a:pt x="8908" y="75841"/>
                </a:lnTo>
                <a:lnTo>
                  <a:pt x="8908" y="84309"/>
                </a:lnTo>
                <a:lnTo>
                  <a:pt x="4168" y="47201"/>
                </a:lnTo>
                <a:lnTo>
                  <a:pt x="806" y="9250"/>
                </a:lnTo>
                <a:lnTo>
                  <a:pt x="530" y="9144"/>
                </a:lnTo>
                <a:lnTo>
                  <a:pt x="51" y="45228"/>
                </a:lnTo>
                <a:lnTo>
                  <a:pt x="0" y="78444"/>
                </a:lnTo>
                <a:lnTo>
                  <a:pt x="8908" y="125016"/>
                </a:lnTo>
              </a:path>
            </a:pathLst>
          </a:cu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Numbers (Strings)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On average, orchestras have:</a:t>
            </a:r>
          </a:p>
          <a:p>
            <a:r>
              <a:rPr lang="en-CA" dirty="0" smtClean="0"/>
              <a:t>16 violins</a:t>
            </a:r>
          </a:p>
          <a:p>
            <a:r>
              <a:rPr lang="en-CA" dirty="0" smtClean="0"/>
              <a:t>8 violas</a:t>
            </a:r>
          </a:p>
          <a:p>
            <a:r>
              <a:rPr lang="en-CA" dirty="0" smtClean="0"/>
              <a:t>6 cellos</a:t>
            </a:r>
          </a:p>
          <a:p>
            <a:r>
              <a:rPr lang="en-CA" dirty="0" smtClean="0"/>
              <a:t>2-3 double basses</a:t>
            </a:r>
            <a:endParaRPr lang="en-CA" dirty="0"/>
          </a:p>
        </p:txBody>
      </p:sp>
      <p:grpSp>
        <p:nvGrpSpPr>
          <p:cNvPr id="16" name="SMARTInkShape-Group2"/>
          <p:cNvGrpSpPr/>
          <p:nvPr/>
        </p:nvGrpSpPr>
        <p:grpSpPr>
          <a:xfrm>
            <a:off x="607765" y="4920258"/>
            <a:ext cx="562025" cy="285582"/>
            <a:chOff x="607765" y="4920258"/>
            <a:chExt cx="562025" cy="285582"/>
          </a:xfrm>
        </p:grpSpPr>
        <p:sp>
          <p:nvSpPr>
            <p:cNvPr id="14" name="SMARTInkShape-2"/>
            <p:cNvSpPr/>
            <p:nvPr/>
          </p:nvSpPr>
          <p:spPr bwMode="auto">
            <a:xfrm>
              <a:off x="607765" y="4920258"/>
              <a:ext cx="329327" cy="285582"/>
            </a:xfrm>
            <a:custGeom>
              <a:avLst/>
              <a:gdLst/>
              <a:ahLst/>
              <a:cxnLst/>
              <a:rect l="0" t="0" r="0" b="0"/>
              <a:pathLst>
                <a:path w="329327" h="285582">
                  <a:moveTo>
                    <a:pt x="240555" y="0"/>
                  </a:moveTo>
                  <a:lnTo>
                    <a:pt x="200415" y="0"/>
                  </a:lnTo>
                  <a:lnTo>
                    <a:pt x="157458" y="2645"/>
                  </a:lnTo>
                  <a:lnTo>
                    <a:pt x="113438" y="18091"/>
                  </a:lnTo>
                  <a:lnTo>
                    <a:pt x="77744" y="33764"/>
                  </a:lnTo>
                  <a:lnTo>
                    <a:pt x="36060" y="60690"/>
                  </a:lnTo>
                  <a:lnTo>
                    <a:pt x="11961" y="100651"/>
                  </a:lnTo>
                  <a:lnTo>
                    <a:pt x="3600" y="119891"/>
                  </a:lnTo>
                  <a:lnTo>
                    <a:pt x="0" y="156495"/>
                  </a:lnTo>
                  <a:lnTo>
                    <a:pt x="19619" y="201054"/>
                  </a:lnTo>
                  <a:lnTo>
                    <a:pt x="56318" y="243999"/>
                  </a:lnTo>
                  <a:lnTo>
                    <a:pt x="74952" y="260922"/>
                  </a:lnTo>
                  <a:lnTo>
                    <a:pt x="111334" y="279271"/>
                  </a:lnTo>
                  <a:lnTo>
                    <a:pt x="143262" y="284470"/>
                  </a:lnTo>
                  <a:lnTo>
                    <a:pt x="182360" y="285581"/>
                  </a:lnTo>
                  <a:lnTo>
                    <a:pt x="213626" y="278587"/>
                  </a:lnTo>
                  <a:lnTo>
                    <a:pt x="233679" y="269517"/>
                  </a:lnTo>
                  <a:lnTo>
                    <a:pt x="276220" y="236340"/>
                  </a:lnTo>
                  <a:lnTo>
                    <a:pt x="302274" y="196819"/>
                  </a:lnTo>
                  <a:lnTo>
                    <a:pt x="323853" y="154803"/>
                  </a:lnTo>
                  <a:lnTo>
                    <a:pt x="329326" y="116116"/>
                  </a:lnTo>
                  <a:lnTo>
                    <a:pt x="328756" y="94668"/>
                  </a:lnTo>
                  <a:lnTo>
                    <a:pt x="322692" y="78210"/>
                  </a:lnTo>
                  <a:lnTo>
                    <a:pt x="295925" y="46733"/>
                  </a:lnTo>
                  <a:lnTo>
                    <a:pt x="283089" y="36336"/>
                  </a:lnTo>
                  <a:lnTo>
                    <a:pt x="255160" y="21909"/>
                  </a:lnTo>
                  <a:lnTo>
                    <a:pt x="212543" y="10329"/>
                  </a:lnTo>
                  <a:lnTo>
                    <a:pt x="193084" y="9052"/>
                  </a:lnTo>
                  <a:lnTo>
                    <a:pt x="187045" y="11630"/>
                  </a:lnTo>
                  <a:lnTo>
                    <a:pt x="178048" y="17859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SMARTInkShape-3"/>
            <p:cNvSpPr/>
            <p:nvPr/>
          </p:nvSpPr>
          <p:spPr bwMode="auto">
            <a:xfrm>
              <a:off x="1026914" y="5045642"/>
              <a:ext cx="142876" cy="17492"/>
            </a:xfrm>
            <a:custGeom>
              <a:avLst/>
              <a:gdLst/>
              <a:ahLst/>
              <a:cxnLst/>
              <a:rect l="0" t="0" r="0" b="0"/>
              <a:pathLst>
                <a:path w="142876" h="17492">
                  <a:moveTo>
                    <a:pt x="0" y="8561"/>
                  </a:moveTo>
                  <a:lnTo>
                    <a:pt x="4741" y="3821"/>
                  </a:lnTo>
                  <a:lnTo>
                    <a:pt x="9714" y="1493"/>
                  </a:lnTo>
                  <a:lnTo>
                    <a:pt x="25731" y="0"/>
                  </a:lnTo>
                  <a:lnTo>
                    <a:pt x="33926" y="2441"/>
                  </a:lnTo>
                  <a:lnTo>
                    <a:pt x="41867" y="5841"/>
                  </a:lnTo>
                  <a:lnTo>
                    <a:pt x="86219" y="8490"/>
                  </a:lnTo>
                  <a:lnTo>
                    <a:pt x="101063" y="9532"/>
                  </a:lnTo>
                  <a:lnTo>
                    <a:pt x="118116" y="15625"/>
                  </a:lnTo>
                  <a:lnTo>
                    <a:pt x="142875" y="17491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2" name="SMARTInkShape-Group3"/>
          <p:cNvGrpSpPr/>
          <p:nvPr/>
        </p:nvGrpSpPr>
        <p:grpSpPr>
          <a:xfrm>
            <a:off x="2044898" y="4920258"/>
            <a:ext cx="1035276" cy="482204"/>
            <a:chOff x="2044898" y="4920258"/>
            <a:chExt cx="1035276" cy="482204"/>
          </a:xfrm>
        </p:grpSpPr>
        <p:sp>
          <p:nvSpPr>
            <p:cNvPr id="17" name="SMARTInkShape-4"/>
            <p:cNvSpPr/>
            <p:nvPr/>
          </p:nvSpPr>
          <p:spPr bwMode="auto">
            <a:xfrm>
              <a:off x="2044898" y="4920258"/>
              <a:ext cx="196455" cy="321470"/>
            </a:xfrm>
            <a:custGeom>
              <a:avLst/>
              <a:gdLst/>
              <a:ahLst/>
              <a:cxnLst/>
              <a:rect l="0" t="0" r="0" b="0"/>
              <a:pathLst>
                <a:path w="196455" h="321470">
                  <a:moveTo>
                    <a:pt x="0" y="0"/>
                  </a:moveTo>
                  <a:lnTo>
                    <a:pt x="4741" y="0"/>
                  </a:lnTo>
                  <a:lnTo>
                    <a:pt x="6137" y="992"/>
                  </a:lnTo>
                  <a:lnTo>
                    <a:pt x="7068" y="2645"/>
                  </a:lnTo>
                  <a:lnTo>
                    <a:pt x="15950" y="40552"/>
                  </a:lnTo>
                  <a:lnTo>
                    <a:pt x="16616" y="81629"/>
                  </a:lnTo>
                  <a:lnTo>
                    <a:pt x="9467" y="124915"/>
                  </a:lnTo>
                  <a:lnTo>
                    <a:pt x="8962" y="166681"/>
                  </a:lnTo>
                  <a:lnTo>
                    <a:pt x="553" y="207244"/>
                  </a:lnTo>
                  <a:lnTo>
                    <a:pt x="15" y="249295"/>
                  </a:lnTo>
                  <a:lnTo>
                    <a:pt x="0" y="293727"/>
                  </a:lnTo>
                  <a:lnTo>
                    <a:pt x="0" y="294642"/>
                  </a:lnTo>
                  <a:lnTo>
                    <a:pt x="0" y="273430"/>
                  </a:lnTo>
                  <a:lnTo>
                    <a:pt x="2646" y="267706"/>
                  </a:lnTo>
                  <a:lnTo>
                    <a:pt x="6137" y="261855"/>
                  </a:lnTo>
                  <a:lnTo>
                    <a:pt x="17952" y="227044"/>
                  </a:lnTo>
                  <a:lnTo>
                    <a:pt x="47661" y="184924"/>
                  </a:lnTo>
                  <a:lnTo>
                    <a:pt x="61306" y="175729"/>
                  </a:lnTo>
                  <a:lnTo>
                    <a:pt x="73176" y="171461"/>
                  </a:lnTo>
                  <a:lnTo>
                    <a:pt x="91780" y="167255"/>
                  </a:lnTo>
                  <a:lnTo>
                    <a:pt x="96906" y="165081"/>
                  </a:lnTo>
                  <a:lnTo>
                    <a:pt x="101315" y="164624"/>
                  </a:lnTo>
                  <a:lnTo>
                    <a:pt x="144920" y="172197"/>
                  </a:lnTo>
                  <a:lnTo>
                    <a:pt x="158695" y="179344"/>
                  </a:lnTo>
                  <a:lnTo>
                    <a:pt x="181451" y="199474"/>
                  </a:lnTo>
                  <a:lnTo>
                    <a:pt x="184825" y="208048"/>
                  </a:lnTo>
                  <a:lnTo>
                    <a:pt x="187317" y="217481"/>
                  </a:lnTo>
                  <a:lnTo>
                    <a:pt x="193305" y="229363"/>
                  </a:lnTo>
                  <a:lnTo>
                    <a:pt x="196331" y="266278"/>
                  </a:lnTo>
                  <a:lnTo>
                    <a:pt x="193753" y="274781"/>
                  </a:lnTo>
                  <a:lnTo>
                    <a:pt x="190293" y="281867"/>
                  </a:lnTo>
                  <a:lnTo>
                    <a:pt x="187889" y="297537"/>
                  </a:lnTo>
                  <a:lnTo>
                    <a:pt x="187527" y="320945"/>
                  </a:lnTo>
                  <a:lnTo>
                    <a:pt x="196454" y="321469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SMARTInkShape-5"/>
            <p:cNvSpPr/>
            <p:nvPr/>
          </p:nvSpPr>
          <p:spPr bwMode="auto">
            <a:xfrm>
              <a:off x="2367767" y="5098897"/>
              <a:ext cx="212914" cy="133901"/>
            </a:xfrm>
            <a:custGeom>
              <a:avLst/>
              <a:gdLst/>
              <a:ahLst/>
              <a:cxnLst/>
              <a:rect l="0" t="0" r="0" b="0"/>
              <a:pathLst>
                <a:path w="212914" h="133901">
                  <a:moveTo>
                    <a:pt x="168264" y="53533"/>
                  </a:moveTo>
                  <a:lnTo>
                    <a:pt x="173005" y="53533"/>
                  </a:lnTo>
                  <a:lnTo>
                    <a:pt x="174401" y="52541"/>
                  </a:lnTo>
                  <a:lnTo>
                    <a:pt x="175332" y="50887"/>
                  </a:lnTo>
                  <a:lnTo>
                    <a:pt x="176826" y="41104"/>
                  </a:lnTo>
                  <a:lnTo>
                    <a:pt x="174384" y="35442"/>
                  </a:lnTo>
                  <a:lnTo>
                    <a:pt x="156193" y="14824"/>
                  </a:lnTo>
                  <a:lnTo>
                    <a:pt x="138282" y="3921"/>
                  </a:lnTo>
                  <a:lnTo>
                    <a:pt x="126418" y="1130"/>
                  </a:lnTo>
                  <a:lnTo>
                    <a:pt x="81821" y="0"/>
                  </a:lnTo>
                  <a:lnTo>
                    <a:pt x="58107" y="7092"/>
                  </a:lnTo>
                  <a:lnTo>
                    <a:pt x="36960" y="18048"/>
                  </a:lnTo>
                  <a:lnTo>
                    <a:pt x="13637" y="38663"/>
                  </a:lnTo>
                  <a:lnTo>
                    <a:pt x="10244" y="47255"/>
                  </a:lnTo>
                  <a:lnTo>
                    <a:pt x="7744" y="56696"/>
                  </a:lnTo>
                  <a:lnTo>
                    <a:pt x="1751" y="68581"/>
                  </a:lnTo>
                  <a:lnTo>
                    <a:pt x="0" y="78742"/>
                  </a:lnTo>
                  <a:lnTo>
                    <a:pt x="1868" y="87227"/>
                  </a:lnTo>
                  <a:lnTo>
                    <a:pt x="11152" y="100758"/>
                  </a:lnTo>
                  <a:lnTo>
                    <a:pt x="28422" y="118981"/>
                  </a:lnTo>
                  <a:lnTo>
                    <a:pt x="34344" y="122309"/>
                  </a:lnTo>
                  <a:lnTo>
                    <a:pt x="45902" y="124181"/>
                  </a:lnTo>
                  <a:lnTo>
                    <a:pt x="62845" y="124814"/>
                  </a:lnTo>
                  <a:lnTo>
                    <a:pt x="69487" y="122255"/>
                  </a:lnTo>
                  <a:lnTo>
                    <a:pt x="90841" y="103975"/>
                  </a:lnTo>
                  <a:lnTo>
                    <a:pt x="119647" y="64689"/>
                  </a:lnTo>
                  <a:lnTo>
                    <a:pt x="126029" y="36239"/>
                  </a:lnTo>
                  <a:lnTo>
                    <a:pt x="129650" y="29972"/>
                  </a:lnTo>
                  <a:lnTo>
                    <a:pt x="131973" y="17864"/>
                  </a:lnTo>
                  <a:lnTo>
                    <a:pt x="132512" y="9411"/>
                  </a:lnTo>
                  <a:lnTo>
                    <a:pt x="137276" y="9040"/>
                  </a:lnTo>
                  <a:lnTo>
                    <a:pt x="138676" y="9980"/>
                  </a:lnTo>
                  <a:lnTo>
                    <a:pt x="139609" y="11599"/>
                  </a:lnTo>
                  <a:lnTo>
                    <a:pt x="141107" y="16586"/>
                  </a:lnTo>
                  <a:lnTo>
                    <a:pt x="142395" y="30837"/>
                  </a:lnTo>
                  <a:lnTo>
                    <a:pt x="148529" y="44236"/>
                  </a:lnTo>
                  <a:lnTo>
                    <a:pt x="149154" y="47335"/>
                  </a:lnTo>
                  <a:lnTo>
                    <a:pt x="172518" y="91857"/>
                  </a:lnTo>
                  <a:lnTo>
                    <a:pt x="183399" y="109206"/>
                  </a:lnTo>
                  <a:lnTo>
                    <a:pt x="198063" y="119881"/>
                  </a:lnTo>
                  <a:lnTo>
                    <a:pt x="201352" y="125355"/>
                  </a:lnTo>
                  <a:lnTo>
                    <a:pt x="202229" y="128203"/>
                  </a:lnTo>
                  <a:lnTo>
                    <a:pt x="203806" y="130102"/>
                  </a:lnTo>
                  <a:lnTo>
                    <a:pt x="212913" y="133900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SMARTInkShape-6"/>
            <p:cNvSpPr/>
            <p:nvPr/>
          </p:nvSpPr>
          <p:spPr bwMode="auto">
            <a:xfrm>
              <a:off x="2652153" y="5098897"/>
              <a:ext cx="124981" cy="151704"/>
            </a:xfrm>
            <a:custGeom>
              <a:avLst/>
              <a:gdLst/>
              <a:ahLst/>
              <a:cxnLst/>
              <a:rect l="0" t="0" r="0" b="0"/>
              <a:pathLst>
                <a:path w="124981" h="151704">
                  <a:moveTo>
                    <a:pt x="17824" y="17814"/>
                  </a:moveTo>
                  <a:lnTo>
                    <a:pt x="17824" y="61263"/>
                  </a:lnTo>
                  <a:lnTo>
                    <a:pt x="18816" y="93159"/>
                  </a:lnTo>
                  <a:lnTo>
                    <a:pt x="25926" y="121892"/>
                  </a:lnTo>
                  <a:lnTo>
                    <a:pt x="27500" y="136736"/>
                  </a:lnTo>
                  <a:lnTo>
                    <a:pt x="35650" y="151703"/>
                  </a:lnTo>
                  <a:lnTo>
                    <a:pt x="35673" y="147002"/>
                  </a:lnTo>
                  <a:lnTo>
                    <a:pt x="33033" y="142038"/>
                  </a:lnTo>
                  <a:lnTo>
                    <a:pt x="30939" y="139326"/>
                  </a:lnTo>
                  <a:lnTo>
                    <a:pt x="28614" y="131020"/>
                  </a:lnTo>
                  <a:lnTo>
                    <a:pt x="26588" y="121706"/>
                  </a:lnTo>
                  <a:lnTo>
                    <a:pt x="12587" y="94264"/>
                  </a:lnTo>
                  <a:lnTo>
                    <a:pt x="2042" y="53478"/>
                  </a:lnTo>
                  <a:lnTo>
                    <a:pt x="0" y="14991"/>
                  </a:lnTo>
                  <a:lnTo>
                    <a:pt x="2626" y="8953"/>
                  </a:lnTo>
                  <a:lnTo>
                    <a:pt x="4716" y="5953"/>
                  </a:lnTo>
                  <a:lnTo>
                    <a:pt x="9683" y="2621"/>
                  </a:lnTo>
                  <a:lnTo>
                    <a:pt x="18057" y="744"/>
                  </a:lnTo>
                  <a:lnTo>
                    <a:pt x="43414" y="0"/>
                  </a:lnTo>
                  <a:lnTo>
                    <a:pt x="51686" y="2621"/>
                  </a:lnTo>
                  <a:lnTo>
                    <a:pt x="71239" y="15402"/>
                  </a:lnTo>
                  <a:lnTo>
                    <a:pt x="86263" y="18488"/>
                  </a:lnTo>
                  <a:lnTo>
                    <a:pt x="98186" y="24819"/>
                  </a:lnTo>
                  <a:lnTo>
                    <a:pt x="101164" y="25461"/>
                  </a:lnTo>
                  <a:lnTo>
                    <a:pt x="124980" y="35673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SMARTInkShape-7"/>
            <p:cNvSpPr/>
            <p:nvPr/>
          </p:nvSpPr>
          <p:spPr bwMode="auto">
            <a:xfrm>
              <a:off x="2893219" y="5098852"/>
              <a:ext cx="53579" cy="303610"/>
            </a:xfrm>
            <a:custGeom>
              <a:avLst/>
              <a:gdLst/>
              <a:ahLst/>
              <a:cxnLst/>
              <a:rect l="0" t="0" r="0" b="0"/>
              <a:pathLst>
                <a:path w="53579" h="303610">
                  <a:moveTo>
                    <a:pt x="0" y="0"/>
                  </a:moveTo>
                  <a:lnTo>
                    <a:pt x="0" y="4740"/>
                  </a:lnTo>
                  <a:lnTo>
                    <a:pt x="2646" y="9713"/>
                  </a:lnTo>
                  <a:lnTo>
                    <a:pt x="6137" y="15230"/>
                  </a:lnTo>
                  <a:lnTo>
                    <a:pt x="16959" y="50775"/>
                  </a:lnTo>
                  <a:lnTo>
                    <a:pt x="18585" y="66418"/>
                  </a:lnTo>
                  <a:lnTo>
                    <a:pt x="25513" y="95372"/>
                  </a:lnTo>
                  <a:lnTo>
                    <a:pt x="26714" y="136928"/>
                  </a:lnTo>
                  <a:lnTo>
                    <a:pt x="29420" y="163381"/>
                  </a:lnTo>
                  <a:lnTo>
                    <a:pt x="35166" y="204830"/>
                  </a:lnTo>
                  <a:lnTo>
                    <a:pt x="36465" y="217044"/>
                  </a:lnTo>
                  <a:lnTo>
                    <a:pt x="43799" y="252986"/>
                  </a:lnTo>
                  <a:lnTo>
                    <a:pt x="45389" y="269868"/>
                  </a:lnTo>
                  <a:lnTo>
                    <a:pt x="52304" y="288202"/>
                  </a:lnTo>
                  <a:lnTo>
                    <a:pt x="53578" y="303609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SMARTInkShape-8"/>
            <p:cNvSpPr/>
            <p:nvPr/>
          </p:nvSpPr>
          <p:spPr bwMode="auto">
            <a:xfrm>
              <a:off x="2857500" y="5045382"/>
              <a:ext cx="222674" cy="171569"/>
            </a:xfrm>
            <a:custGeom>
              <a:avLst/>
              <a:gdLst/>
              <a:ahLst/>
              <a:cxnLst/>
              <a:rect l="0" t="0" r="0" b="0"/>
              <a:pathLst>
                <a:path w="222674" h="171569">
                  <a:moveTo>
                    <a:pt x="0" y="8821"/>
                  </a:moveTo>
                  <a:lnTo>
                    <a:pt x="4740" y="4081"/>
                  </a:lnTo>
                  <a:lnTo>
                    <a:pt x="9714" y="1753"/>
                  </a:lnTo>
                  <a:lnTo>
                    <a:pt x="42240" y="0"/>
                  </a:lnTo>
                  <a:lnTo>
                    <a:pt x="65597" y="7042"/>
                  </a:lnTo>
                  <a:lnTo>
                    <a:pt x="109809" y="26751"/>
                  </a:lnTo>
                  <a:lnTo>
                    <a:pt x="125202" y="33657"/>
                  </a:lnTo>
                  <a:lnTo>
                    <a:pt x="169501" y="71563"/>
                  </a:lnTo>
                  <a:lnTo>
                    <a:pt x="206586" y="113014"/>
                  </a:lnTo>
                  <a:lnTo>
                    <a:pt x="220363" y="140122"/>
                  </a:lnTo>
                  <a:lnTo>
                    <a:pt x="222673" y="158891"/>
                  </a:lnTo>
                  <a:lnTo>
                    <a:pt x="218894" y="163438"/>
                  </a:lnTo>
                  <a:lnTo>
                    <a:pt x="204112" y="171136"/>
                  </a:lnTo>
                  <a:lnTo>
                    <a:pt x="168736" y="171568"/>
                  </a:lnTo>
                  <a:lnTo>
                    <a:pt x="126835" y="165411"/>
                  </a:lnTo>
                  <a:lnTo>
                    <a:pt x="87742" y="157304"/>
                  </a:lnTo>
                  <a:lnTo>
                    <a:pt x="44606" y="144500"/>
                  </a:lnTo>
                  <a:lnTo>
                    <a:pt x="35719" y="142766"/>
                  </a:lnTo>
                </a:path>
              </a:pathLst>
            </a:cu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3" name="SMARTInkShape-9"/>
          <p:cNvSpPr/>
          <p:nvPr/>
        </p:nvSpPr>
        <p:spPr bwMode="auto">
          <a:xfrm>
            <a:off x="1405819" y="4938117"/>
            <a:ext cx="31862" cy="330400"/>
          </a:xfrm>
          <a:custGeom>
            <a:avLst/>
            <a:gdLst/>
            <a:ahLst/>
            <a:cxnLst/>
            <a:rect l="0" t="0" r="0" b="0"/>
            <a:pathLst>
              <a:path w="31862" h="330400">
                <a:moveTo>
                  <a:pt x="31861" y="0"/>
                </a:moveTo>
                <a:lnTo>
                  <a:pt x="27120" y="40212"/>
                </a:lnTo>
                <a:lnTo>
                  <a:pt x="22766" y="80483"/>
                </a:lnTo>
                <a:lnTo>
                  <a:pt x="16027" y="120335"/>
                </a:lnTo>
                <a:lnTo>
                  <a:pt x="14401" y="162125"/>
                </a:lnTo>
                <a:lnTo>
                  <a:pt x="14120" y="203701"/>
                </a:lnTo>
                <a:lnTo>
                  <a:pt x="7888" y="242791"/>
                </a:lnTo>
                <a:lnTo>
                  <a:pt x="5443" y="284049"/>
                </a:lnTo>
                <a:lnTo>
                  <a:pt x="0" y="317127"/>
                </a:lnTo>
                <a:lnTo>
                  <a:pt x="699" y="321551"/>
                </a:lnTo>
                <a:lnTo>
                  <a:pt x="5072" y="330399"/>
                </a:lnTo>
              </a:path>
            </a:pathLst>
          </a:cu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Numbers (Woodwinds)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2 flutes and a piccolo</a:t>
            </a:r>
          </a:p>
          <a:p>
            <a:r>
              <a:rPr lang="en-CA" dirty="0" smtClean="0"/>
              <a:t>2 clarinets and a bass clarinet</a:t>
            </a:r>
          </a:p>
          <a:p>
            <a:r>
              <a:rPr lang="en-CA" dirty="0" smtClean="0"/>
              <a:t>2 oboes</a:t>
            </a:r>
          </a:p>
          <a:p>
            <a:r>
              <a:rPr lang="en-CA" dirty="0" smtClean="0"/>
              <a:t>2 bassoons</a:t>
            </a:r>
            <a:endParaRPr lang="en-CA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Numbers (Brass)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4 French Horns</a:t>
            </a:r>
          </a:p>
          <a:p>
            <a:r>
              <a:rPr lang="en-CA" dirty="0" smtClean="0"/>
              <a:t>3 Trumpets</a:t>
            </a:r>
          </a:p>
          <a:p>
            <a:r>
              <a:rPr lang="en-CA" dirty="0" smtClean="0"/>
              <a:t>3 Trombones</a:t>
            </a:r>
          </a:p>
          <a:p>
            <a:r>
              <a:rPr lang="en-CA" dirty="0" smtClean="0"/>
              <a:t>1 Tuba</a:t>
            </a:r>
            <a:endParaRPr lang="en-CA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Numbers (Percussion)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average orchestra has 2-3 percussionists who play:</a:t>
            </a:r>
          </a:p>
          <a:p>
            <a:endParaRPr lang="en-CA" dirty="0" smtClean="0"/>
          </a:p>
          <a:p>
            <a:r>
              <a:rPr lang="en-CA" dirty="0" smtClean="0"/>
              <a:t>Timpani</a:t>
            </a:r>
          </a:p>
          <a:p>
            <a:r>
              <a:rPr lang="en-CA" dirty="0" smtClean="0"/>
              <a:t>Snare drum/Bass drum</a:t>
            </a:r>
          </a:p>
          <a:p>
            <a:r>
              <a:rPr lang="en-CA" dirty="0" smtClean="0"/>
              <a:t>Xylophone/Orchestra Bells</a:t>
            </a:r>
          </a:p>
          <a:p>
            <a:r>
              <a:rPr lang="en-CA" dirty="0" smtClean="0"/>
              <a:t>Other percussion as required</a:t>
            </a:r>
            <a:endParaRPr lang="en-CA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On </a:t>
            </a:r>
            <a:r>
              <a:rPr lang="en-US" dirty="0" err="1" smtClean="0">
                <a:solidFill>
                  <a:srgbClr val="FF0000"/>
                </a:solidFill>
              </a:rPr>
              <a:t>looseleaf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create a paragraph that addresses the following </a:t>
            </a:r>
            <a:r>
              <a:rPr lang="en-US" dirty="0" smtClean="0">
                <a:solidFill>
                  <a:srgbClr val="FF0000"/>
                </a:solidFill>
              </a:rPr>
              <a:t>questions (to be passed in):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Is it “ok” for orchestras to cover songs from other genres? Does it work?</a:t>
            </a:r>
          </a:p>
          <a:p>
            <a:r>
              <a:rPr lang="en-US" dirty="0" smtClean="0"/>
              <a:t>If the situation were reversed – would it be ok?</a:t>
            </a:r>
          </a:p>
          <a:p>
            <a:r>
              <a:rPr lang="en-US" dirty="0" smtClean="0"/>
              <a:t>If you were the original songwriter, would you mind?</a:t>
            </a:r>
          </a:p>
        </p:txBody>
      </p:sp>
    </p:spTree>
    <p:extLst>
      <p:ext uri="{BB962C8B-B14F-4D97-AF65-F5344CB8AC3E}">
        <p14:creationId xmlns:p14="http://schemas.microsoft.com/office/powerpoint/2010/main" val="2980449843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Concert Band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 concert band is similar to an orchestra with one exception:</a:t>
            </a:r>
          </a:p>
          <a:p>
            <a:pPr eaLnBrk="1" hangingPunct="1">
              <a:defRPr/>
            </a:pPr>
            <a:r>
              <a:rPr lang="en-US" smtClean="0"/>
              <a:t>There are </a:t>
            </a:r>
            <a:r>
              <a:rPr lang="en-US" sz="3600" b="1" u="sng" smtClean="0"/>
              <a:t>no string instruments</a:t>
            </a:r>
            <a:r>
              <a:rPr lang="en-US" smtClean="0"/>
              <a:t> found in a concert band (with the possible exception of electric bass).</a:t>
            </a:r>
          </a:p>
        </p:txBody>
      </p:sp>
      <p:pic>
        <p:nvPicPr>
          <p:cNvPr id="6148" name="Picture 4" descr="MMj01629700000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4800600"/>
            <a:ext cx="25908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2250</TotalTime>
  <Words>628</Words>
  <Application>Microsoft Office PowerPoint</Application>
  <PresentationFormat>On-screen Show (4:3)</PresentationFormat>
  <Paragraphs>107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Arial Black</vt:lpstr>
      <vt:lpstr>Calibri</vt:lpstr>
      <vt:lpstr>Wingdings</vt:lpstr>
      <vt:lpstr>Glass Layers</vt:lpstr>
      <vt:lpstr>Types of  Musical Groups and Ensembles</vt:lpstr>
      <vt:lpstr>Symphony Orchestra</vt:lpstr>
      <vt:lpstr>Symphony Orchestra</vt:lpstr>
      <vt:lpstr>Numbers (Strings)</vt:lpstr>
      <vt:lpstr>Numbers (Woodwinds)</vt:lpstr>
      <vt:lpstr>Numbers (Brass)</vt:lpstr>
      <vt:lpstr>Numbers (Percussion)</vt:lpstr>
      <vt:lpstr>Reflection</vt:lpstr>
      <vt:lpstr>Concert Band</vt:lpstr>
      <vt:lpstr>Woodwinds in a  Concert Band</vt:lpstr>
      <vt:lpstr>Brass in a  Concert Band</vt:lpstr>
      <vt:lpstr>Percussion in a  Concert Band</vt:lpstr>
      <vt:lpstr>Number of Players in a  Concert Band</vt:lpstr>
      <vt:lpstr>Marching Band</vt:lpstr>
      <vt:lpstr>Instruments in a  Marching Band</vt:lpstr>
      <vt:lpstr>Marching Band</vt:lpstr>
      <vt:lpstr>String Quartet</vt:lpstr>
      <vt:lpstr>Brass Quintet</vt:lpstr>
      <vt:lpstr>Woodwind Quintet</vt:lpstr>
      <vt:lpstr>Piano duet</vt:lpstr>
      <vt:lpstr>Piano Duo</vt:lpstr>
      <vt:lpstr>Piano Trio</vt:lpstr>
      <vt:lpstr>“Big Band”</vt:lpstr>
      <vt:lpstr>“Big Band”</vt:lpstr>
      <vt:lpstr>Combos</vt:lpstr>
    </vt:vector>
  </TitlesOfParts>
  <Company>nbdoe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 Musical Groups</dc:title>
  <dc:creator>nbdoe</dc:creator>
  <cp:lastModifiedBy>Lewis, Andrea (ASD-S)</cp:lastModifiedBy>
  <cp:revision>133</cp:revision>
  <cp:lastPrinted>2015-11-30T12:17:03Z</cp:lastPrinted>
  <dcterms:created xsi:type="dcterms:W3CDTF">2006-12-19T12:56:01Z</dcterms:created>
  <dcterms:modified xsi:type="dcterms:W3CDTF">2015-11-30T12:25:17Z</dcterms:modified>
</cp:coreProperties>
</file>