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handoutMasterIdLst>
    <p:handoutMasterId r:id="rId18"/>
  </p:handoutMasterIdLst>
  <p:sldIdLst>
    <p:sldId id="316" r:id="rId2"/>
    <p:sldId id="317" r:id="rId3"/>
    <p:sldId id="358" r:id="rId4"/>
    <p:sldId id="354" r:id="rId5"/>
    <p:sldId id="357" r:id="rId6"/>
    <p:sldId id="337" r:id="rId7"/>
    <p:sldId id="356" r:id="rId8"/>
    <p:sldId id="325" r:id="rId9"/>
    <p:sldId id="363" r:id="rId10"/>
    <p:sldId id="362" r:id="rId11"/>
    <p:sldId id="346" r:id="rId12"/>
    <p:sldId id="345" r:id="rId13"/>
    <p:sldId id="342" r:id="rId14"/>
    <p:sldId id="344" r:id="rId15"/>
    <p:sldId id="359" r:id="rId16"/>
    <p:sldId id="36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431" autoAdjust="0"/>
    <p:restoredTop sz="94660"/>
  </p:normalViewPr>
  <p:slideViewPr>
    <p:cSldViewPr snapToGrid="0">
      <p:cViewPr>
        <p:scale>
          <a:sx n="60" d="100"/>
          <a:sy n="60" d="100"/>
        </p:scale>
        <p:origin x="4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C21D8-EB49-4835-92F8-D0AEB82D5A8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14B6D-924A-4A49-A5B9-B3DE4EE1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0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1466-15DB-4BDC-8900-4C997A0255C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5B9-1647-4B4A-8BA6-7C3C3047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1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1466-15DB-4BDC-8900-4C997A0255C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5B9-1647-4B4A-8BA6-7C3C3047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1466-15DB-4BDC-8900-4C997A0255C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5B9-1647-4B4A-8BA6-7C3C3047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8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1466-15DB-4BDC-8900-4C997A0255C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5B9-1647-4B4A-8BA6-7C3C3047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1466-15DB-4BDC-8900-4C997A0255C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5B9-1647-4B4A-8BA6-7C3C3047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8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1466-15DB-4BDC-8900-4C997A0255C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5B9-1647-4B4A-8BA6-7C3C3047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1466-15DB-4BDC-8900-4C997A0255C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5B9-1647-4B4A-8BA6-7C3C3047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1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1466-15DB-4BDC-8900-4C997A0255C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5B9-1647-4B4A-8BA6-7C3C3047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6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1466-15DB-4BDC-8900-4C997A0255C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5B9-1647-4B4A-8BA6-7C3C3047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4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1466-15DB-4BDC-8900-4C997A0255C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5B9-1647-4B4A-8BA6-7C3C3047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2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1466-15DB-4BDC-8900-4C997A0255C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5B9-1647-4B4A-8BA6-7C3C3047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3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C1466-15DB-4BDC-8900-4C997A0255C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F5B9-1647-4B4A-8BA6-7C3C3047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4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ocja_N5s1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science-environment-29415716" TargetMode="External"/><Relationship Id="rId2" Type="http://schemas.openxmlformats.org/officeDocument/2006/relationships/hyperlink" Target="https://www.youtube.com/watch?v=nNy85LWLI4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http://globalfoodpolitics.files.wordpress.com/2013/05/agricultural_revolutio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0"/>
            <a:ext cx="103489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marL="0" indent="0" algn="ctr">
              <a:buNone/>
              <a:defRPr/>
            </a:pPr>
            <a:r>
              <a:rPr lang="en-US" sz="9600" dirty="0" smtClean="0">
                <a:latin typeface="Acme"/>
              </a:rPr>
              <a:t>The Agricultural Revolution</a:t>
            </a:r>
          </a:p>
          <a:p>
            <a:pPr marL="0" indent="0" algn="ctr">
              <a:buNone/>
              <a:defRPr/>
            </a:pPr>
            <a:r>
              <a:rPr lang="en-US" sz="5700" dirty="0" smtClean="0">
                <a:latin typeface="Acme"/>
              </a:rPr>
              <a:t>aka Neolithic Revolution</a:t>
            </a:r>
            <a:endParaRPr lang="en-US" sz="5700" dirty="0">
              <a:latin typeface="Acme"/>
            </a:endParaRPr>
          </a:p>
          <a:p>
            <a:pPr marL="0" indent="0" algn="ctr">
              <a:buNone/>
              <a:defRPr/>
            </a:pP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book work (15 minutes)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Answer in your notebook: You may work with a partner</a:t>
            </a:r>
          </a:p>
          <a:p>
            <a:pPr marL="0" indent="0">
              <a:buNone/>
            </a:pPr>
            <a:r>
              <a:rPr lang="en-US" dirty="0" smtClean="0"/>
              <a:t>Question: 1, 2, 3. page 29.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latin typeface="+mn-lt"/>
              </a:rPr>
              <a:t>The Great Leap Forward</a:t>
            </a:r>
            <a:br>
              <a:rPr lang="en-US" sz="54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Cause and Effect of people living is settled communities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4364" y="1750847"/>
            <a:ext cx="3675062" cy="477829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Lived </a:t>
            </a:r>
            <a:r>
              <a:rPr lang="en-US" b="1" dirty="0"/>
              <a:t>in </a:t>
            </a:r>
            <a:r>
              <a:rPr lang="en-US" b="1" dirty="0" smtClean="0"/>
              <a:t>groups effect: </a:t>
            </a:r>
            <a:endParaRPr lang="en-US" dirty="0"/>
          </a:p>
          <a:p>
            <a:pPr lvl="1"/>
            <a:r>
              <a:rPr lang="en-US" dirty="0"/>
              <a:t>Worked together, shared jobs</a:t>
            </a:r>
          </a:p>
          <a:p>
            <a:pPr lvl="1"/>
            <a:r>
              <a:rPr lang="en-US" dirty="0"/>
              <a:t>Better hunting results, m</a:t>
            </a:r>
            <a:r>
              <a:rPr lang="en-US" dirty="0" smtClean="0"/>
              <a:t>ore </a:t>
            </a:r>
            <a:r>
              <a:rPr lang="en-US" dirty="0"/>
              <a:t>food</a:t>
            </a:r>
          </a:p>
          <a:p>
            <a:pPr lvl="1"/>
            <a:r>
              <a:rPr lang="en-US" dirty="0"/>
              <a:t>Longer lives, p</a:t>
            </a:r>
            <a:r>
              <a:rPr lang="en-US" dirty="0" smtClean="0"/>
              <a:t>opulation </a:t>
            </a:r>
            <a:r>
              <a:rPr lang="en-US" dirty="0"/>
              <a:t>increase</a:t>
            </a:r>
          </a:p>
          <a:p>
            <a:pPr lvl="1"/>
            <a:r>
              <a:rPr lang="en-US" dirty="0"/>
              <a:t>Safer, protected one </a:t>
            </a:r>
            <a:r>
              <a:rPr lang="en-US" dirty="0" smtClean="0"/>
              <a:t>another</a:t>
            </a:r>
            <a:endParaRPr lang="en-US" dirty="0"/>
          </a:p>
          <a:p>
            <a:r>
              <a:rPr lang="en-US" b="1" dirty="0" smtClean="0"/>
              <a:t>Hunting 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scavengers to hunter </a:t>
            </a:r>
            <a:r>
              <a:rPr lang="en-US" dirty="0" smtClean="0"/>
              <a:t>gatherers to food producers</a:t>
            </a:r>
            <a:endParaRPr lang="en-US" dirty="0"/>
          </a:p>
          <a:p>
            <a:pPr lvl="1"/>
            <a:r>
              <a:rPr lang="en-US" dirty="0" smtClean="0"/>
              <a:t>Advanced </a:t>
            </a:r>
            <a:r>
              <a:rPr lang="en-US" dirty="0"/>
              <a:t>up the food chain</a:t>
            </a:r>
          </a:p>
          <a:p>
            <a:pPr lvl="1"/>
            <a:r>
              <a:rPr lang="en-US" dirty="0"/>
              <a:t>Safer, healthier food</a:t>
            </a:r>
          </a:p>
          <a:p>
            <a:pPr lvl="1"/>
            <a:r>
              <a:rPr lang="en-US" dirty="0"/>
              <a:t>Lived longer, </a:t>
            </a:r>
            <a:r>
              <a:rPr lang="en-US" dirty="0" smtClean="0"/>
              <a:t>Population </a:t>
            </a:r>
            <a:r>
              <a:rPr lang="en-US" dirty="0"/>
              <a:t>growth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3082" y="1744580"/>
            <a:ext cx="3529012" cy="478455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Speech</a:t>
            </a:r>
            <a:endParaRPr lang="en-US" dirty="0"/>
          </a:p>
          <a:p>
            <a:pPr lvl="1"/>
            <a:r>
              <a:rPr lang="en-US" dirty="0"/>
              <a:t>Development of culture</a:t>
            </a:r>
          </a:p>
          <a:p>
            <a:pPr lvl="1"/>
            <a:r>
              <a:rPr lang="en-US" dirty="0"/>
              <a:t>Ideas, laws, religion</a:t>
            </a:r>
          </a:p>
          <a:p>
            <a:pPr lvl="1"/>
            <a:r>
              <a:rPr lang="en-US" dirty="0"/>
              <a:t>Communicated ideas, shared knowledge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Tool Making</a:t>
            </a:r>
            <a:endParaRPr lang="en-US" dirty="0"/>
          </a:p>
          <a:p>
            <a:pPr lvl="1"/>
            <a:r>
              <a:rPr lang="en-US" dirty="0"/>
              <a:t>Weapons for hunting</a:t>
            </a:r>
          </a:p>
          <a:p>
            <a:pPr lvl="1"/>
            <a:r>
              <a:rPr lang="en-US" dirty="0"/>
              <a:t>Tools for building and cooking</a:t>
            </a:r>
          </a:p>
          <a:p>
            <a:pPr lvl="1"/>
            <a:r>
              <a:rPr lang="en-US" dirty="0"/>
              <a:t>Better able to gather food at a quicker rate</a:t>
            </a:r>
          </a:p>
          <a:p>
            <a:pPr lvl="1"/>
            <a:r>
              <a:rPr lang="en-US" dirty="0"/>
              <a:t>Built more tools and shelters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8065750" y="2786354"/>
            <a:ext cx="3634640" cy="2701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Heat – Shelter – Light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Cooked food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Fewer illnesses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Population growth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Ward off predators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0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Crash Course in World History #1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www.youtube.com/watch?v=Yocja_N5s1I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Cave Drawings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4401"/>
            <a:ext cx="10515600" cy="4351338"/>
          </a:xfrm>
        </p:spPr>
        <p:txBody>
          <a:bodyPr/>
          <a:lstStyle/>
          <a:p>
            <a:r>
              <a:rPr lang="en-US" dirty="0" smtClean="0"/>
              <a:t>Early </a:t>
            </a:r>
            <a:r>
              <a:rPr lang="en-US" dirty="0"/>
              <a:t>artists made them by carefully blowing paint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around </a:t>
            </a:r>
            <a:r>
              <a:rPr lang="en-US" dirty="0"/>
              <a:t>hands that were pressed tightly against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cave </a:t>
            </a:r>
            <a:r>
              <a:rPr lang="en-US" dirty="0"/>
              <a:t>walls and ceilings. The oldest is at least 40,000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years </a:t>
            </a:r>
            <a:r>
              <a:rPr lang="en-US" dirty="0"/>
              <a:t>old</a:t>
            </a:r>
            <a:r>
              <a:rPr lang="en-US" dirty="0" smtClean="0"/>
              <a:t>.</a:t>
            </a:r>
          </a:p>
          <a:p>
            <a:r>
              <a:rPr lang="en-US" dirty="0"/>
              <a:t>Cave painting found in Lascaux, </a:t>
            </a:r>
            <a:r>
              <a:rPr lang="en-US" dirty="0" smtClean="0"/>
              <a:t>France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Some of </a:t>
            </a:r>
            <a:r>
              <a:rPr lang="en-US" dirty="0" smtClean="0"/>
              <a:t>these </a:t>
            </a:r>
            <a:br>
              <a:rPr lang="en-US" dirty="0" smtClean="0"/>
            </a:br>
            <a:r>
              <a:rPr lang="en-US" dirty="0" smtClean="0"/>
              <a:t>paintings </a:t>
            </a:r>
            <a:r>
              <a:rPr lang="en-US" dirty="0"/>
              <a:t>are believed to been made </a:t>
            </a:r>
            <a:r>
              <a:rPr lang="en-US" dirty="0" smtClean="0"/>
              <a:t>more than </a:t>
            </a:r>
            <a:br>
              <a:rPr lang="en-US" dirty="0" smtClean="0"/>
            </a:br>
            <a:r>
              <a:rPr lang="en-US" dirty="0" smtClean="0"/>
              <a:t>16,000 </a:t>
            </a:r>
            <a:r>
              <a:rPr lang="en-US" dirty="0"/>
              <a:t>years </a:t>
            </a:r>
            <a:r>
              <a:rPr lang="en-US" dirty="0" smtClean="0"/>
              <a:t>ago</a:t>
            </a:r>
          </a:p>
          <a:p>
            <a:pPr lvl="8"/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www.youtube.com/watch?v=nNy85LWLI4Q</a:t>
            </a:r>
            <a:endParaRPr lang="en-US" sz="2400" dirty="0" smtClean="0"/>
          </a:p>
          <a:p>
            <a:pPr lvl="8"/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www.bbc.com/news/science-environment-29415716</a:t>
            </a:r>
            <a:r>
              <a:rPr lang="en-US" sz="2400" dirty="0" smtClean="0"/>
              <a:t>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63" y="365125"/>
            <a:ext cx="22479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" y="4456429"/>
            <a:ext cx="3652520" cy="20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7" y="3029930"/>
            <a:ext cx="4470706" cy="330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10" y="573806"/>
            <a:ext cx="10515600" cy="2868295"/>
          </a:xfrm>
        </p:spPr>
        <p:txBody>
          <a:bodyPr>
            <a:normAutofit/>
          </a:bodyPr>
          <a:lstStyle/>
          <a:p>
            <a:r>
              <a:rPr lang="en-US" dirty="0" smtClean="0"/>
              <a:t>Colors: </a:t>
            </a:r>
          </a:p>
          <a:p>
            <a:pPr lvl="1"/>
            <a:r>
              <a:rPr lang="en-US" dirty="0" smtClean="0"/>
              <a:t>reds </a:t>
            </a:r>
            <a:r>
              <a:rPr lang="en-US" dirty="0"/>
              <a:t>and </a:t>
            </a:r>
            <a:r>
              <a:rPr lang="en-US" dirty="0" smtClean="0"/>
              <a:t>yellows -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ground, </a:t>
            </a:r>
            <a:r>
              <a:rPr lang="en-US" dirty="0" smtClean="0"/>
              <a:t>colored earth </a:t>
            </a:r>
          </a:p>
          <a:p>
            <a:pPr lvl="1"/>
            <a:r>
              <a:rPr lang="en-US" dirty="0" smtClean="0"/>
              <a:t>dark shading: charred bone and soot </a:t>
            </a:r>
          </a:p>
          <a:p>
            <a:pPr lvl="1"/>
            <a:r>
              <a:rPr lang="en-US" dirty="0" smtClean="0"/>
              <a:t>green was made from manganese oxide</a:t>
            </a:r>
          </a:p>
          <a:p>
            <a:r>
              <a:rPr lang="en-US" dirty="0" smtClean="0"/>
              <a:t>Some of the paintings of animals are 10 or 15 feet in </a:t>
            </a:r>
            <a:r>
              <a:rPr lang="en-US" dirty="0" smtClean="0"/>
              <a:t>size.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665" y="3029930"/>
            <a:ext cx="4373982" cy="330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Video-</a:t>
            </a:r>
            <a:r>
              <a:rPr lang="en-US" altLang="en-US" b="1" dirty="0"/>
              <a:t>Man Kind the Story of All of Us </a:t>
            </a:r>
            <a:r>
              <a:rPr lang="en-US" altLang="en-US" sz="2000" dirty="0" smtClean="0"/>
              <a:t>(2nd </a:t>
            </a:r>
            <a:r>
              <a:rPr lang="en-US" altLang="en-US" sz="2000" dirty="0"/>
              <a:t>half of Video)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2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Creating Focus questions. Page 32 – 33</a:t>
            </a:r>
          </a:p>
          <a:p>
            <a:r>
              <a:rPr lang="en-US" dirty="0" smtClean="0"/>
              <a:t>Working in a group of 2 or 3</a:t>
            </a:r>
          </a:p>
          <a:p>
            <a:r>
              <a:rPr lang="en-US" dirty="0" smtClean="0"/>
              <a:t>Create a chart similar to the one on page 32 for the Agricultural Revolution.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3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38" y="833025"/>
            <a:ext cx="9144000" cy="575534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4000" dirty="0" smtClean="0">
                <a:ea typeface="Alexis Marie" panose="02000603000000000000" pitchFamily="2" charset="0"/>
              </a:rPr>
              <a:t>There was a period of time in prehistory which would change mans way of life forever.  It was a time when man stopped following animals in order to get food and they started living a sedentary lifestyle.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 algn="ctr">
              <a:buNone/>
              <a:defRPr/>
            </a:pPr>
            <a:r>
              <a:rPr lang="en-GB" sz="6600" dirty="0" smtClean="0">
                <a:ea typeface="Alexis Marie" panose="02000603000000000000" pitchFamily="2" charset="0"/>
              </a:rPr>
              <a:t>This was known as the </a:t>
            </a:r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lexis Marie" panose="02000603000000000000" pitchFamily="2" charset="0"/>
              </a:rPr>
              <a:t>Agricultural Revolution! 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lexis Mar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Alexis Marie" panose="02000603000000000000" pitchFamily="2" charset="0"/>
              </a:rPr>
              <a:t>Two important terms to know</a:t>
            </a:r>
            <a:br>
              <a:rPr lang="en-GB" dirty="0">
                <a:ea typeface="Alexis Marie" panose="02000603000000000000" pitchFamily="2" charset="0"/>
              </a:rPr>
            </a:b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lexis Marie" panose="02000603000000000000" pitchFamily="2" charset="0"/>
              </a:rPr>
              <a:t>Nomad</a:t>
            </a:r>
            <a:r>
              <a:rPr lang="en-GB" dirty="0">
                <a:ea typeface="Alexis Marie" panose="02000603000000000000" pitchFamily="2" charset="0"/>
              </a:rPr>
              <a:t>:  a lifestyle where people, hunter gathers, must keep moving in order to find food</a:t>
            </a:r>
            <a:r>
              <a:rPr lang="en-GB" dirty="0" smtClean="0">
                <a:ea typeface="Alexis Marie" panose="02000603000000000000" pitchFamily="2" charset="0"/>
              </a:rPr>
              <a:t>.</a:t>
            </a:r>
          </a:p>
          <a:p>
            <a:pPr>
              <a:defRPr/>
            </a:pPr>
            <a:endParaRPr lang="en-GB" dirty="0">
              <a:ea typeface="Alexis Marie" panose="02000603000000000000" pitchFamily="2" charset="0"/>
            </a:endParaRPr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lexis Marie" panose="02000603000000000000" pitchFamily="2" charset="0"/>
              </a:rPr>
              <a:t>Sedentary</a:t>
            </a:r>
            <a:r>
              <a:rPr lang="en-GB" dirty="0">
                <a:ea typeface="Alexis Marie" panose="02000603000000000000" pitchFamily="2" charset="0"/>
              </a:rPr>
              <a:t>:  a lifestyle where people build permanent houses, start to domesticate animals and grow their own food. 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34" y="3647052"/>
            <a:ext cx="4370952" cy="273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779" y="3607446"/>
            <a:ext cx="4812196" cy="27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Brainstorm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kind of things have to happen when people start to live in larger numbers in one area? Going from nomadic to sedentary lifestyle.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1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7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+mn-lt"/>
              </a:rPr>
              <a:t>Effects of the Agricultural Revolution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An increase in storable food supply due to invention of farming. (grains most important)</a:t>
            </a:r>
          </a:p>
          <a:p>
            <a:r>
              <a:rPr lang="en-US" sz="3200" dirty="0" smtClean="0"/>
              <a:t>Permanent villages developed</a:t>
            </a:r>
          </a:p>
          <a:p>
            <a:r>
              <a:rPr lang="en-US" sz="3200" dirty="0" smtClean="0"/>
              <a:t>Time not spent looking for food was used to develop skills like making tools, weapons, pottery, baskets, jewelry and clothing.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2076773"/>
            <a:ext cx="5568790" cy="36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5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the Agricultural Revolution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Craftspeople began to trade with other villages.</a:t>
            </a:r>
          </a:p>
          <a:p>
            <a:r>
              <a:rPr lang="en-US" dirty="0"/>
              <a:t>Trade led to the development of </a:t>
            </a:r>
            <a:r>
              <a:rPr lang="en-US" dirty="0" smtClean="0"/>
              <a:t>transportation.</a:t>
            </a:r>
            <a:endParaRPr lang="en-US" dirty="0"/>
          </a:p>
          <a:p>
            <a:r>
              <a:rPr lang="en-US" dirty="0"/>
              <a:t>Government and religion developed as leaders emerged in </a:t>
            </a:r>
            <a:r>
              <a:rPr lang="en-US" dirty="0" smtClean="0"/>
              <a:t>villages. </a:t>
            </a:r>
            <a:endParaRPr lang="en-US" dirty="0"/>
          </a:p>
          <a:p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19662"/>
            <a:ext cx="5181600" cy="39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743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GB" sz="4000" dirty="0" smtClean="0">
                <a:ea typeface="Alexis Marie" panose="02000603000000000000" pitchFamily="2" charset="0"/>
              </a:rPr>
              <a:t>The development of 2 very important concepts came from the Agricultural Revolution…</a:t>
            </a:r>
          </a:p>
          <a:p>
            <a:pPr marL="0" indent="0" algn="ctr">
              <a:buNone/>
              <a:defRPr/>
            </a:pPr>
            <a:endParaRPr lang="en-GB" sz="4000" dirty="0" smtClean="0">
              <a:ea typeface="Alexis Marie" panose="02000603000000000000" pitchFamily="2" charset="0"/>
            </a:endParaRPr>
          </a:p>
          <a:p>
            <a:pPr marL="0" indent="0" algn="ctr">
              <a:buNone/>
              <a:defRPr/>
            </a:pPr>
            <a:r>
              <a:rPr lang="en-GB" sz="4000" dirty="0" smtClean="0">
                <a:ea typeface="Alexis Marie" panose="02000603000000000000" pitchFamily="2" charset="0"/>
              </a:rPr>
              <a:t>Community living</a:t>
            </a:r>
          </a:p>
          <a:p>
            <a:pPr marL="0" indent="0" algn="ctr">
              <a:buNone/>
              <a:defRPr/>
            </a:pPr>
            <a:r>
              <a:rPr lang="en-GB" sz="4000" dirty="0" smtClean="0">
                <a:ea typeface="Alexis Marie" panose="02000603000000000000" pitchFamily="2" charset="0"/>
              </a:rPr>
              <a:t>and…..</a:t>
            </a:r>
          </a:p>
          <a:p>
            <a:pPr marL="0" indent="0" algn="ctr">
              <a:buNone/>
              <a:defRPr/>
            </a:pPr>
            <a:r>
              <a:rPr lang="en-GB" sz="8800" dirty="0" smtClean="0">
                <a:ea typeface="Alexis Marie" panose="02000603000000000000" pitchFamily="2" charset="0"/>
              </a:rPr>
              <a:t>CIVILIZATIONS!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Brainstorm: What characteristics does a “civilized” community have?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2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9972</TotalTime>
  <Words>477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Acme</vt:lpstr>
      <vt:lpstr>Alexis Marie</vt:lpstr>
      <vt:lpstr>Arial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  <vt:lpstr>Two important terms to know </vt:lpstr>
      <vt:lpstr>Brainstorm</vt:lpstr>
      <vt:lpstr>PowerPoint Presentation</vt:lpstr>
      <vt:lpstr>Effects of the Agricultural Revolution</vt:lpstr>
      <vt:lpstr>Effects of the Agricultural Revolution</vt:lpstr>
      <vt:lpstr>PowerPoint Presentation</vt:lpstr>
      <vt:lpstr>Brainstorm: What characteristics does a “civilized” community have?  </vt:lpstr>
      <vt:lpstr>Text book work (15 minutes)</vt:lpstr>
      <vt:lpstr>The Great Leap Forward Cause and Effect of people living is settled communities</vt:lpstr>
      <vt:lpstr>Crash Course in World History #1</vt:lpstr>
      <vt:lpstr>Cave Drawings</vt:lpstr>
      <vt:lpstr>PowerPoint Presentation</vt:lpstr>
      <vt:lpstr>Video-Man Kind the Story of All of Us (2nd half of Video)</vt:lpstr>
      <vt:lpstr>Skill Development</vt:lpstr>
    </vt:vector>
  </TitlesOfParts>
  <Manager/>
  <Company>Department of Education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Jones, Dianne (ASD-S)</dc:creator>
  <cp:keywords/>
  <dc:description/>
  <cp:lastModifiedBy>Dowling, Christine (ASD-S)</cp:lastModifiedBy>
  <cp:revision>135</cp:revision>
  <cp:lastPrinted>2014-09-12T15:23:17Z</cp:lastPrinted>
  <dcterms:created xsi:type="dcterms:W3CDTF">2014-09-10T16:05:37Z</dcterms:created>
  <dcterms:modified xsi:type="dcterms:W3CDTF">2017-02-09T12:48:33Z</dcterms:modified>
  <cp:category/>
</cp:coreProperties>
</file>