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3" d="100"/>
          <a:sy n="43" d="100"/>
        </p:scale>
        <p:origin x="1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0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9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0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4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6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7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B52CF-60B6-44BA-8A7E-094C925DF769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BE4EA-C7FF-4708-B384-30EC5B3C9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VqziNV7dGY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6 Major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4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426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>
                <a:latin typeface="Comic Sans MS" pitchFamily="66" charset="0"/>
              </a:rPr>
              <a:t>6. 	</a:t>
            </a:r>
            <a:r>
              <a:rPr lang="en-US" sz="2800" u="sng" dirty="0">
                <a:latin typeface="Comic Sans MS" pitchFamily="66" charset="0"/>
              </a:rPr>
              <a:t>Afghanistan 1979-89</a:t>
            </a:r>
          </a:p>
          <a:p>
            <a:pPr marL="514350" indent="-514350"/>
            <a:endParaRPr lang="en-US" sz="2800" u="sng" dirty="0">
              <a:latin typeface="Comic Sans MS" pitchFamily="66" charset="0"/>
            </a:endParaRPr>
          </a:p>
          <a:p>
            <a:r>
              <a:rPr lang="en-US" sz="2400" dirty="0"/>
              <a:t>Civil </a:t>
            </a:r>
            <a:r>
              <a:rPr lang="en-US" sz="2400" dirty="0"/>
              <a:t>war broke out between the communist government and Muslim guerrillas </a:t>
            </a:r>
            <a:r>
              <a:rPr lang="en-US" sz="2400" dirty="0"/>
              <a:t>(irregular army) </a:t>
            </a:r>
          </a:p>
          <a:p>
            <a:r>
              <a:rPr lang="en-US" sz="2400" dirty="0"/>
              <a:t>The </a:t>
            </a:r>
            <a:r>
              <a:rPr lang="en-US" sz="2400" dirty="0"/>
              <a:t>Soviet Union sent troops to help the communist </a:t>
            </a:r>
            <a:r>
              <a:rPr lang="en-US" sz="2400" dirty="0"/>
              <a:t>government. </a:t>
            </a:r>
          </a:p>
          <a:p>
            <a:r>
              <a:rPr lang="en-US" sz="2400" dirty="0"/>
              <a:t>As </a:t>
            </a:r>
            <a:r>
              <a:rPr lang="en-US" sz="2400" dirty="0"/>
              <a:t>a result, </a:t>
            </a:r>
            <a:r>
              <a:rPr lang="en-US" sz="2400" dirty="0"/>
              <a:t>the US sent </a:t>
            </a:r>
            <a:r>
              <a:rPr lang="en-US" sz="2400" dirty="0"/>
              <a:t>aid to guerrillas. The Soviets did not win and withdrew the troops in 1989. 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/>
              <a:t>civil war continued until the Taliban took control in 1996.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655411"/>
            <a:ext cx="4589597" cy="34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>
                <a:hlinkClick r:id="rId2"/>
              </a:rPr>
              <a:t>https://</a:t>
            </a:r>
            <a:r>
              <a:rPr lang="en-US" sz="3000" dirty="0">
                <a:hlinkClick r:id="rId2"/>
              </a:rPr>
              <a:t>www.youtube.com/watch?v=wVqziNV7dGY</a:t>
            </a:r>
            <a:r>
              <a:rPr lang="en-US" sz="3000" dirty="0"/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905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371601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</a:t>
            </a:r>
            <a:r>
              <a:rPr lang="en-US" sz="2800" dirty="0"/>
              <a:t>Cold War lasted until 1989. </a:t>
            </a:r>
            <a:endParaRPr lang="en-US" sz="2800" dirty="0"/>
          </a:p>
          <a:p>
            <a:pPr algn="ctr"/>
            <a:r>
              <a:rPr lang="en-US" sz="2800" dirty="0"/>
              <a:t>There </a:t>
            </a:r>
            <a:r>
              <a:rPr lang="en-US" sz="2800" dirty="0"/>
              <a:t>were 6 major events that have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almost </a:t>
            </a:r>
            <a:r>
              <a:rPr lang="en-US" sz="2800" dirty="0"/>
              <a:t>started another world </a:t>
            </a:r>
            <a:r>
              <a:rPr lang="en-US" sz="2800" dirty="0"/>
              <a:t>war:</a:t>
            </a:r>
            <a:endParaRPr lang="en-US" sz="28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Comic Sans MS" pitchFamily="66" charset="0"/>
            </a:endParaRPr>
          </a:p>
          <a:p>
            <a:pPr marL="514350" indent="-514350">
              <a:buAutoNum type="arabicPeriod"/>
            </a:pPr>
            <a:r>
              <a:rPr lang="en-US" sz="2800" dirty="0"/>
              <a:t>Berlin 1948-1949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Hungary </a:t>
            </a:r>
            <a:r>
              <a:rPr lang="en-US" sz="2800" dirty="0"/>
              <a:t>1956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Cuba </a:t>
            </a:r>
            <a:r>
              <a:rPr lang="en-US" sz="2800" dirty="0"/>
              <a:t>1962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Vietnam </a:t>
            </a:r>
            <a:r>
              <a:rPr lang="en-US" sz="2800" dirty="0"/>
              <a:t>1963-1975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Czechoslovakia </a:t>
            </a:r>
            <a:r>
              <a:rPr lang="en-US" sz="2800" dirty="0"/>
              <a:t>1968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Afghanistan 1979-1989</a:t>
            </a:r>
            <a:endParaRPr lang="en-CA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838199"/>
            <a:ext cx="373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/>
              <a:t>Berlin </a:t>
            </a:r>
            <a:r>
              <a:rPr lang="en-US" sz="3000" dirty="0"/>
              <a:t>1948-1949 After World War </a:t>
            </a:r>
            <a:r>
              <a:rPr lang="en-US" sz="3000" dirty="0"/>
              <a:t>II, </a:t>
            </a:r>
            <a:r>
              <a:rPr lang="en-US" sz="3000" dirty="0"/>
              <a:t>Germany was divided into occupation zones by the Allies. </a:t>
            </a:r>
            <a:r>
              <a:rPr lang="en-US" sz="3000" dirty="0"/>
              <a:t>Berlin </a:t>
            </a:r>
            <a:r>
              <a:rPr lang="en-US" sz="3000" dirty="0"/>
              <a:t>was divided between France, Grade Britain , the United States and the Soviet Union. 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9567"/>
            <a:ext cx="4242546" cy="454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1"/>
            <a:ext cx="861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en-US" sz="2800" dirty="0"/>
              <a:t>Hungary </a:t>
            </a:r>
            <a:r>
              <a:rPr lang="en-US" sz="2800" dirty="0"/>
              <a:t>1956 - The Hungarians removed </a:t>
            </a:r>
            <a:r>
              <a:rPr lang="en-US" sz="2800" dirty="0"/>
              <a:t>their pro-Soviet government and made liberal reforms. </a:t>
            </a:r>
            <a:r>
              <a:rPr lang="en-US" sz="2800" dirty="0"/>
              <a:t>The </a:t>
            </a:r>
            <a:r>
              <a:rPr lang="en-US" sz="2800" dirty="0"/>
              <a:t>Soviet Union sent 200,000 troops to invade Hungary and </a:t>
            </a:r>
            <a:r>
              <a:rPr lang="en-US" sz="2800" dirty="0"/>
              <a:t>stopped the resistance. The </a:t>
            </a:r>
            <a:r>
              <a:rPr lang="en-US" sz="2800" dirty="0"/>
              <a:t>Allies have given verbal support </a:t>
            </a:r>
            <a:r>
              <a:rPr lang="en-US" sz="2800" dirty="0"/>
              <a:t>only - </a:t>
            </a:r>
            <a:r>
              <a:rPr lang="en-US" sz="2800" dirty="0"/>
              <a:t>no military aid.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533" y="2971800"/>
            <a:ext cx="6626735" cy="337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70866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3. Cuba – 1962 (Cuban </a:t>
            </a:r>
            <a:r>
              <a:rPr lang="en-US" sz="3600" dirty="0">
                <a:solidFill>
                  <a:srgbClr val="000000"/>
                </a:solidFill>
              </a:rPr>
              <a:t>Missile </a:t>
            </a:r>
            <a:r>
              <a:rPr lang="en-US" sz="3600" dirty="0">
                <a:solidFill>
                  <a:srgbClr val="000000"/>
                </a:solidFill>
              </a:rPr>
              <a:t>Crisis)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7696200" cy="5181600"/>
          </a:xfrm>
        </p:spPr>
        <p:txBody>
          <a:bodyPr>
            <a:noAutofit/>
          </a:bodyPr>
          <a:lstStyle/>
          <a:p>
            <a:r>
              <a:rPr lang="en-US" dirty="0"/>
              <a:t>In 1962 the world came very close to a third world war. 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/>
              <a:t>group of </a:t>
            </a:r>
            <a:r>
              <a:rPr lang="en-US" dirty="0"/>
              <a:t>Cubans were </a:t>
            </a:r>
            <a:r>
              <a:rPr lang="en-US" dirty="0"/>
              <a:t>not happy with their government and gathered a group of Americans to attack the Bay of </a:t>
            </a:r>
            <a:r>
              <a:rPr lang="en-US" dirty="0"/>
              <a:t>Pigs.</a:t>
            </a:r>
          </a:p>
          <a:p>
            <a:r>
              <a:rPr lang="en-US" dirty="0"/>
              <a:t>Then</a:t>
            </a:r>
            <a:r>
              <a:rPr lang="en-US" dirty="0"/>
              <a:t>, as </a:t>
            </a:r>
            <a:r>
              <a:rPr lang="en-US" dirty="0"/>
              <a:t>retaliation, </a:t>
            </a:r>
            <a:r>
              <a:rPr lang="en-US" dirty="0"/>
              <a:t>Cuba allied with the Soviet Union and the Soviet Union planted missiles on the island of Cuba pointed in the US direction.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/>
              <a:t>United States discovered this by </a:t>
            </a:r>
            <a:r>
              <a:rPr lang="en-US" dirty="0"/>
              <a:t>aerial photos. </a:t>
            </a:r>
            <a:r>
              <a:rPr lang="en-US" dirty="0"/>
              <a:t>After several threats and a lot of tension and discussion, the missiles were removed.</a:t>
            </a:r>
            <a:endParaRPr lang="fr-CA" dirty="0">
              <a:latin typeface="Playtime With Hot Toddi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3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2" name="Picture 5" descr="home_coll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928" y="1067197"/>
            <a:ext cx="8219872" cy="50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33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60" name="Picture 5" descr="main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842" y="274639"/>
            <a:ext cx="6918317" cy="63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4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93651"/>
            <a:ext cx="4528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u="sng" dirty="0">
                <a:latin typeface="Comic Sans MS" pitchFamily="66" charset="0"/>
              </a:rPr>
              <a:t>Vietnam 1963-75</a:t>
            </a:r>
          </a:p>
          <a:p>
            <a:endParaRPr lang="en-US" sz="800" dirty="0"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After WWII, </a:t>
            </a:r>
            <a:r>
              <a:rPr lang="en-US" sz="2100" dirty="0"/>
              <a:t>France tried </a:t>
            </a:r>
            <a:r>
              <a:rPr lang="en-US" sz="2100" dirty="0"/>
              <a:t>to regain </a:t>
            </a:r>
            <a:r>
              <a:rPr lang="en-US" sz="2100" dirty="0"/>
              <a:t>control of </a:t>
            </a:r>
            <a:r>
              <a:rPr lang="en-US" sz="2100" dirty="0"/>
              <a:t>Vietnam. The </a:t>
            </a:r>
            <a:r>
              <a:rPr lang="en-US" sz="2100" dirty="0"/>
              <a:t>Vietnamese wanted independence and fought the </a:t>
            </a:r>
            <a:r>
              <a:rPr lang="en-US" sz="2100" dirty="0"/>
              <a:t>French. (The </a:t>
            </a:r>
            <a:r>
              <a:rPr lang="en-US" sz="2100" dirty="0"/>
              <a:t>French </a:t>
            </a:r>
            <a:r>
              <a:rPr lang="en-US" sz="2100" dirty="0"/>
              <a:t>lost.)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As a result, Vietnam </a:t>
            </a:r>
            <a:r>
              <a:rPr lang="en-US" sz="2100" dirty="0"/>
              <a:t>was divided between North Vietnam </a:t>
            </a:r>
            <a:r>
              <a:rPr lang="en-US" sz="2100" dirty="0"/>
              <a:t>(communist</a:t>
            </a:r>
            <a:r>
              <a:rPr lang="en-US" sz="2100" dirty="0"/>
              <a:t>) and South Vietnam </a:t>
            </a:r>
            <a:r>
              <a:rPr lang="en-US" sz="2100" dirty="0"/>
              <a:t>(non-communist 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The </a:t>
            </a:r>
            <a:r>
              <a:rPr lang="en-US" sz="2100" dirty="0"/>
              <a:t>North Vietnam invaded South Vietnam in trying to bring the country under a single government. </a:t>
            </a:r>
            <a:r>
              <a:rPr lang="en-US" sz="2100" dirty="0"/>
              <a:t>The US sent </a:t>
            </a:r>
            <a:r>
              <a:rPr lang="en-US" sz="2100" dirty="0"/>
              <a:t>soldiers to help the </a:t>
            </a:r>
            <a:r>
              <a:rPr lang="en-US" sz="2100" dirty="0"/>
              <a:t>South.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Because </a:t>
            </a:r>
            <a:r>
              <a:rPr lang="en-US" sz="2100" dirty="0"/>
              <a:t>of the anti- war ideas in the US </a:t>
            </a:r>
            <a:r>
              <a:rPr lang="en-US" sz="2100" dirty="0"/>
              <a:t>(and </a:t>
            </a:r>
            <a:r>
              <a:rPr lang="en-US" sz="2100" dirty="0"/>
              <a:t>because they could not </a:t>
            </a:r>
            <a:r>
              <a:rPr lang="en-US" sz="2100" dirty="0"/>
              <a:t>win) </a:t>
            </a:r>
            <a:r>
              <a:rPr lang="en-US" sz="2100" dirty="0"/>
              <a:t>the </a:t>
            </a:r>
            <a:r>
              <a:rPr lang="en-US" sz="2100" dirty="0"/>
              <a:t>US took their troops out in 1975.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/>
              <a:t>The </a:t>
            </a:r>
            <a:r>
              <a:rPr lang="en-US" sz="2100" dirty="0"/>
              <a:t>North Vietnam convinced the South </a:t>
            </a:r>
            <a:r>
              <a:rPr lang="en-US" sz="2100" dirty="0"/>
              <a:t>to become a communist</a:t>
            </a:r>
            <a:r>
              <a:rPr lang="en-US" sz="2100" dirty="0"/>
              <a:t> </a:t>
            </a:r>
            <a:r>
              <a:rPr lang="en-US" sz="2100" dirty="0"/>
              <a:t>country.</a:t>
            </a:r>
            <a:endParaRPr lang="en-US" sz="21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928" y="-19050"/>
            <a:ext cx="4615072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865194"/>
            <a:ext cx="388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/>
              <a:t>5</a:t>
            </a:r>
            <a:r>
              <a:rPr lang="en-US" sz="2800" dirty="0"/>
              <a:t>. Czechoslovakia </a:t>
            </a:r>
            <a:r>
              <a:rPr lang="en-US" sz="2800" dirty="0"/>
              <a:t>in 1968</a:t>
            </a:r>
          </a:p>
          <a:p>
            <a:pPr marL="514350" indent="-514350"/>
            <a:endParaRPr lang="en-US" sz="2800" u="sng" dirty="0">
              <a:latin typeface="Comic Sans MS" pitchFamily="66" charset="0"/>
            </a:endParaRPr>
          </a:p>
          <a:p>
            <a:r>
              <a:rPr lang="en-US" sz="2400" dirty="0"/>
              <a:t>Czechoslovakia </a:t>
            </a:r>
            <a:r>
              <a:rPr lang="en-US" sz="2400" dirty="0"/>
              <a:t>began to reject the communist government in favor of a more liberal </a:t>
            </a:r>
            <a:r>
              <a:rPr lang="en-US" sz="2400" dirty="0"/>
              <a:t>system. </a:t>
            </a:r>
          </a:p>
          <a:p>
            <a:r>
              <a:rPr lang="en-US" sz="2400" dirty="0"/>
              <a:t>This </a:t>
            </a:r>
            <a:r>
              <a:rPr lang="en-US" sz="2400" dirty="0"/>
              <a:t>event is known as the </a:t>
            </a:r>
            <a:r>
              <a:rPr lang="en-US" sz="2400" b="1" dirty="0"/>
              <a:t>Prague Spring</a:t>
            </a:r>
            <a:r>
              <a:rPr lang="en-US" sz="2400" dirty="0"/>
              <a:t>. </a:t>
            </a:r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/>
              <a:t>Soviets invaded Czechoslovakia and restored the Communist government </a:t>
            </a:r>
            <a:r>
              <a:rPr lang="en-US" sz="2400" dirty="0"/>
              <a:t>The </a:t>
            </a:r>
            <a:r>
              <a:rPr lang="en-US" sz="2400" dirty="0"/>
              <a:t>allies condemned the action of the Soviets , but did </a:t>
            </a:r>
            <a:r>
              <a:rPr lang="en-US" sz="2400" dirty="0"/>
              <a:t>nothing.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95400"/>
            <a:ext cx="4525678" cy="452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Playtime With Hot Toddies</vt:lpstr>
      <vt:lpstr>Office Theme</vt:lpstr>
      <vt:lpstr>6 Major Events</vt:lpstr>
      <vt:lpstr>PowerPoint Presentation</vt:lpstr>
      <vt:lpstr>PowerPoint Presentation</vt:lpstr>
      <vt:lpstr>PowerPoint Presentation</vt:lpstr>
      <vt:lpstr>3. Cuba – 1962 (Cuban Missile Crisis)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https://www.youtube.com/watch?v=wVqziNV7dGY </vt:lpstr>
    </vt:vector>
  </TitlesOfParts>
  <Company>Anglophone South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Major Events</dc:title>
  <dc:creator>Dowling, Christine (ASD-S)</dc:creator>
  <cp:lastModifiedBy>Dowling, Christine (ASD-S)</cp:lastModifiedBy>
  <cp:revision>1</cp:revision>
  <dcterms:created xsi:type="dcterms:W3CDTF">2016-03-21T18:19:24Z</dcterms:created>
  <dcterms:modified xsi:type="dcterms:W3CDTF">2016-03-21T18:19:43Z</dcterms:modified>
</cp:coreProperties>
</file>